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1169" r:id="rId5"/>
    <p:sldId id="1184" r:id="rId6"/>
    <p:sldId id="1183" r:id="rId7"/>
    <p:sldId id="1171" r:id="rId8"/>
    <p:sldId id="1172" r:id="rId9"/>
    <p:sldId id="1177" r:id="rId10"/>
    <p:sldId id="1178" r:id="rId11"/>
    <p:sldId id="118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25"/>
    <a:srgbClr val="238255"/>
    <a:srgbClr val="E7EDEA"/>
    <a:srgbClr val="264D7D"/>
    <a:srgbClr val="E0EAF5"/>
    <a:srgbClr val="AECDE6"/>
    <a:srgbClr val="4877A5"/>
    <a:srgbClr val="A2D6BC"/>
    <a:srgbClr val="004224"/>
    <a:srgbClr val="00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F4CD1-A958-4840-9537-D96686B888CD}" v="6" dt="2026-01-07T12:34:09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9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5578D-D354-AC4F-BF9D-22D7F9158020}" type="datetimeFigureOut">
              <a:rPr lang="nb-NO" smtClean="0"/>
              <a:t>08.01.2026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40865-DF41-CD4E-9ED1-B321427E51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B08-2152-9BD1-A66C-AE4848CF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0909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5D4D6-0237-8F2C-C4C7-441C50D0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846"/>
            <a:ext cx="9144000" cy="9567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2D6B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pic>
        <p:nvPicPr>
          <p:cNvPr id="12" name="Bilde 1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56E27844-6605-8A55-31C5-37B0CEAE1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7FCACC-FD1D-36B2-78AE-656753B6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B597B0-0110-BBBC-D6D5-DDD778BBE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3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443D22-84AE-DE7C-E4D2-213B0242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3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986C41B2-75C4-918A-E446-3BB18874A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2E586-6A34-C53D-0C55-083F37D8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6566"/>
            <a:ext cx="10515600" cy="111911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27A47B-420B-92DF-325A-410F50DE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657648-DD94-6F3F-A032-86C3939F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8485"/>
            <a:ext cx="5157787" cy="312080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12B85-B875-0DB2-7071-745312032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CE9C0E-2120-11DA-4DE8-5D00A627F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28485"/>
            <a:ext cx="5183188" cy="312080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3802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2E586-6A34-C53D-0C55-083F37D8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6566"/>
            <a:ext cx="10515600" cy="111911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27A47B-420B-92DF-325A-410F50DE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657648-DD94-6F3F-A032-86C3939F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8485"/>
            <a:ext cx="5157787" cy="3120805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12B85-B875-0DB2-7071-745312032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CE9C0E-2120-11DA-4DE8-5D00A627F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28485"/>
            <a:ext cx="5183188" cy="3120805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E3526EAE-69BB-ED64-544B-E29927783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d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97B0ECA-4F40-C6E9-1ED5-07ED8125246D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35" y="2425007"/>
            <a:ext cx="4795329" cy="2007986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8065" y="1497564"/>
            <a:ext cx="5131872" cy="3862872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0276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t.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837"/>
            <a:ext cx="5352287" cy="110433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5352287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0189" y="0"/>
            <a:ext cx="5261811" cy="68580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09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t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465" y="651837"/>
            <a:ext cx="5352287" cy="110433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68466" y="1855487"/>
            <a:ext cx="5352287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1811" cy="68580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8946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22"/>
            <a:ext cx="4985083" cy="11575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4985083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20199" y="586522"/>
            <a:ext cx="5133600" cy="5131837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791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kvadratisk bilde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22"/>
            <a:ext cx="4985083" cy="115753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4985083" cy="38628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20199" y="586522"/>
            <a:ext cx="5133600" cy="5131837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  <p:pic>
        <p:nvPicPr>
          <p:cNvPr id="5" name="Bilde 4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DBC4A93F-9A81-67C8-4DB7-3A12B82EA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3 bil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887"/>
            <a:ext cx="5352287" cy="11552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5352287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FC8E0B-FDE9-58E4-92D5-62A56D432C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8122" y="600887"/>
            <a:ext cx="4982353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F56775B8-3648-33A6-100E-61EE0AB5D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8122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1F662D03-0614-498D-094F-7D8045B2D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86854" y="3205371"/>
            <a:ext cx="2433621" cy="2527354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49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3 bil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887"/>
            <a:ext cx="5352287" cy="11552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5352287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FC8E0B-FDE9-58E4-92D5-62A56D432C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8122" y="600887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F56775B8-3648-33A6-100E-61EE0AB5D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8122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1F662D03-0614-498D-094F-7D8045B2D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5968" y="600887"/>
            <a:ext cx="2433621" cy="5131838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11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og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B08-2152-9BD1-A66C-AE4848CF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51" y="1686600"/>
            <a:ext cx="5448974" cy="2207676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5D4D6-0237-8F2C-C4C7-441C50D0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251" y="4013341"/>
            <a:ext cx="5448974" cy="103831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2D6B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pic>
        <p:nvPicPr>
          <p:cNvPr id="12" name="Bilde 1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56E27844-6605-8A55-31C5-37B0CEAE1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6C2CAE4-2AC7-CDAA-9709-E4184D744B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9150" y="1686600"/>
            <a:ext cx="4107600" cy="3484800"/>
          </a:xfrm>
        </p:spPr>
        <p:txBody>
          <a:bodyPr wrap="none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5C1701A-C7CD-C549-EBCF-F6E54821A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251" y="5961888"/>
            <a:ext cx="3475037" cy="346576"/>
          </a:xfrm>
        </p:spPr>
        <p:txBody>
          <a:bodyPr anchor="b">
            <a:normAutofit/>
          </a:bodyPr>
          <a:lstStyle>
            <a:lvl1pPr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535689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887"/>
            <a:ext cx="5352287" cy="115528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22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5352287" cy="3862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FC8E0B-FDE9-58E4-92D5-62A56D432C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8122" y="600887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F56775B8-3648-33A6-100E-61EE0AB5D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8122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1F662D03-0614-498D-094F-7D8045B2D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86854" y="600887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6854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0978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4 bilder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93B387-58D1-F5D9-7572-6972FE5F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887"/>
            <a:ext cx="5352287" cy="11552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13A1AC-2781-B3EB-8789-4480AE59B7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855487"/>
            <a:ext cx="5352287" cy="38628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FC8E0B-FDE9-58E4-92D5-62A56D432C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8122" y="600887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F56775B8-3648-33A6-100E-61EE0AB5D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8122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1F662D03-0614-498D-094F-7D8045B2DA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86854" y="600887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D6D6B422-ED77-0B22-3F5B-ECACB2B599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6854" y="3205371"/>
            <a:ext cx="2433621" cy="2509200"/>
          </a:xfr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 dirty="0"/>
          </a:p>
        </p:txBody>
      </p:sp>
      <p:pic>
        <p:nvPicPr>
          <p:cNvPr id="5" name="Bilde 4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09A6B6E4-A248-ED83-E62E-03600F77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8D1EE-2439-C070-7BA4-5444472F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6269"/>
            <a:ext cx="5257794" cy="1872574"/>
          </a:xfrm>
        </p:spPr>
        <p:txBody>
          <a:bodyPr/>
          <a:lstStyle>
            <a:lvl1pPr>
              <a:defRPr>
                <a:solidFill>
                  <a:srgbClr val="00422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FED083-D0D4-0343-51F7-E95BD95A2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69170"/>
            <a:ext cx="5257791" cy="10396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Undertittel eller kort tekst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B758CA6-F284-AC1D-437E-DCF5D0125EAD}"/>
              </a:ext>
            </a:extLst>
          </p:cNvPr>
          <p:cNvCxnSpPr/>
          <p:nvPr userDrawn="1"/>
        </p:nvCxnSpPr>
        <p:spPr>
          <a:xfrm>
            <a:off x="7692771" y="2027832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D7BE5C10-09C5-06AF-C144-7683E1CB5B5F}"/>
              </a:ext>
            </a:extLst>
          </p:cNvPr>
          <p:cNvSpPr/>
          <p:nvPr userDrawn="1"/>
        </p:nvSpPr>
        <p:spPr>
          <a:xfrm>
            <a:off x="7674770" y="2027080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67E16AA-0555-C022-97F0-468B78D57A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1096" y="2027832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rgbClr val="00422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1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1CE8DCA-79A9-B4A4-210A-785A5A59E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446" y="2027080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8F40AB0-F1C7-34CF-28B5-576D9D47268E}"/>
              </a:ext>
            </a:extLst>
          </p:cNvPr>
          <p:cNvCxnSpPr/>
          <p:nvPr userDrawn="1"/>
        </p:nvCxnSpPr>
        <p:spPr>
          <a:xfrm>
            <a:off x="7692771" y="3001550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7DCCB713-3007-B24E-B3E5-45FF99BC95B7}"/>
              </a:ext>
            </a:extLst>
          </p:cNvPr>
          <p:cNvSpPr/>
          <p:nvPr userDrawn="1"/>
        </p:nvSpPr>
        <p:spPr>
          <a:xfrm>
            <a:off x="7674771" y="3109549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8C53A445-3BCB-6C04-C123-77155A75E4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1096" y="3001550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rgbClr val="00422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2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DD8F1884-93CE-2968-BD61-376B147A7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6446" y="3000798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29BD3193-65FF-8B06-74EE-A918B44AA652}"/>
              </a:ext>
            </a:extLst>
          </p:cNvPr>
          <p:cNvCxnSpPr/>
          <p:nvPr userDrawn="1"/>
        </p:nvCxnSpPr>
        <p:spPr>
          <a:xfrm>
            <a:off x="7692771" y="3973765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vrundet rektangel 17">
            <a:extLst>
              <a:ext uri="{FF2B5EF4-FFF2-40B4-BE49-F238E27FC236}">
                <a16:creationId xmlns:a16="http://schemas.microsoft.com/office/drawing/2014/main" id="{3E0D9CC9-6500-C630-BC8F-2A1D245E3CFC}"/>
              </a:ext>
            </a:extLst>
          </p:cNvPr>
          <p:cNvSpPr/>
          <p:nvPr userDrawn="1"/>
        </p:nvSpPr>
        <p:spPr>
          <a:xfrm>
            <a:off x="7674771" y="4189013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38CA3B45-2FE1-DBE4-2019-0F4180A4B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1096" y="3973765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rgbClr val="00422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3</a:t>
            </a:r>
          </a:p>
        </p:txBody>
      </p:sp>
      <p:sp>
        <p:nvSpPr>
          <p:cNvPr id="20" name="Plassholder for tekst 11">
            <a:extLst>
              <a:ext uri="{FF2B5EF4-FFF2-40B4-BE49-F238E27FC236}">
                <a16:creationId xmlns:a16="http://schemas.microsoft.com/office/drawing/2014/main" id="{4343A735-6C38-2627-061F-A40F6ED942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06446" y="3973013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</p:spTree>
    <p:extLst>
      <p:ext uri="{BB962C8B-B14F-4D97-AF65-F5344CB8AC3E}">
        <p14:creationId xmlns:p14="http://schemas.microsoft.com/office/powerpoint/2010/main" val="176847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punkter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8D1EE-2439-C070-7BA4-5444472F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6269"/>
            <a:ext cx="5257794" cy="187257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FED083-D0D4-0343-51F7-E95BD95A2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69170"/>
            <a:ext cx="5257791" cy="10396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Undertittel eller kort tekst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B758CA6-F284-AC1D-437E-DCF5D0125EAD}"/>
              </a:ext>
            </a:extLst>
          </p:cNvPr>
          <p:cNvCxnSpPr/>
          <p:nvPr userDrawn="1"/>
        </p:nvCxnSpPr>
        <p:spPr>
          <a:xfrm>
            <a:off x="7692771" y="2027832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D7BE5C10-09C5-06AF-C144-7683E1CB5B5F}"/>
              </a:ext>
            </a:extLst>
          </p:cNvPr>
          <p:cNvSpPr/>
          <p:nvPr userDrawn="1"/>
        </p:nvSpPr>
        <p:spPr>
          <a:xfrm>
            <a:off x="7674770" y="2027080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67E16AA-0555-C022-97F0-468B78D57A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1096" y="2027832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1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1CE8DCA-79A9-B4A4-210A-785A5A59EC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446" y="2027080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8F40AB0-F1C7-34CF-28B5-576D9D47268E}"/>
              </a:ext>
            </a:extLst>
          </p:cNvPr>
          <p:cNvCxnSpPr/>
          <p:nvPr userDrawn="1"/>
        </p:nvCxnSpPr>
        <p:spPr>
          <a:xfrm>
            <a:off x="7692771" y="3001550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7DCCB713-3007-B24E-B3E5-45FF99BC95B7}"/>
              </a:ext>
            </a:extLst>
          </p:cNvPr>
          <p:cNvSpPr/>
          <p:nvPr userDrawn="1"/>
        </p:nvSpPr>
        <p:spPr>
          <a:xfrm>
            <a:off x="7674771" y="3109549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8C53A445-3BCB-6C04-C123-77155A75E4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1096" y="3001550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2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DD8F1884-93CE-2968-BD61-376B147A7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6446" y="3000798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29BD3193-65FF-8B06-74EE-A918B44AA652}"/>
              </a:ext>
            </a:extLst>
          </p:cNvPr>
          <p:cNvCxnSpPr/>
          <p:nvPr userDrawn="1"/>
        </p:nvCxnSpPr>
        <p:spPr>
          <a:xfrm>
            <a:off x="7692771" y="3973765"/>
            <a:ext cx="0" cy="576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vrundet rektangel 17">
            <a:extLst>
              <a:ext uri="{FF2B5EF4-FFF2-40B4-BE49-F238E27FC236}">
                <a16:creationId xmlns:a16="http://schemas.microsoft.com/office/drawing/2014/main" id="{3E0D9CC9-6500-C630-BC8F-2A1D245E3CFC}"/>
              </a:ext>
            </a:extLst>
          </p:cNvPr>
          <p:cNvSpPr/>
          <p:nvPr userDrawn="1"/>
        </p:nvSpPr>
        <p:spPr>
          <a:xfrm>
            <a:off x="7674771" y="4189013"/>
            <a:ext cx="36000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38CA3B45-2FE1-DBE4-2019-0F4180A4B8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1096" y="3973765"/>
            <a:ext cx="576000" cy="576000"/>
          </a:xfrm>
        </p:spPr>
        <p:txBody>
          <a:bodyPr anchor="ctr">
            <a:normAutofit/>
          </a:bodyPr>
          <a:lstStyle>
            <a:lvl1pPr algn="ctr">
              <a:buNone/>
              <a:defRPr sz="30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3</a:t>
            </a:r>
          </a:p>
        </p:txBody>
      </p:sp>
      <p:sp>
        <p:nvSpPr>
          <p:cNvPr id="20" name="Plassholder for tekst 11">
            <a:extLst>
              <a:ext uri="{FF2B5EF4-FFF2-40B4-BE49-F238E27FC236}">
                <a16:creationId xmlns:a16="http://schemas.microsoft.com/office/drawing/2014/main" id="{4343A735-6C38-2627-061F-A40F6ED942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06446" y="3973013"/>
            <a:ext cx="2744231" cy="576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Tre viktige punkter om saken. Hold det kort og enkelt.</a:t>
            </a:r>
          </a:p>
        </p:txBody>
      </p:sp>
      <p:pic>
        <p:nvPicPr>
          <p:cNvPr id="3" name="Bilde 2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79C1F4D5-A43E-A502-645D-A8370E392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0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0FB946-A38C-9F4B-0264-FF6F8A85D1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9587" y="2232256"/>
            <a:ext cx="8632825" cy="1790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0">
                <a:solidFill>
                  <a:srgbClr val="00422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b="1" i="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Sitat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516C447-490D-C40E-2B01-90BE75B2E841}"/>
              </a:ext>
            </a:extLst>
          </p:cNvPr>
          <p:cNvCxnSpPr>
            <a:cxnSpLocks/>
          </p:cNvCxnSpPr>
          <p:nvPr userDrawn="1"/>
        </p:nvCxnSpPr>
        <p:spPr>
          <a:xfrm>
            <a:off x="4503019" y="1857673"/>
            <a:ext cx="31859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F3BA01B-524F-B5C2-0617-47E765E7E691}"/>
              </a:ext>
            </a:extLst>
          </p:cNvPr>
          <p:cNvCxnSpPr>
            <a:cxnSpLocks/>
          </p:cNvCxnSpPr>
          <p:nvPr userDrawn="1"/>
        </p:nvCxnSpPr>
        <p:spPr>
          <a:xfrm>
            <a:off x="4503019" y="4397139"/>
            <a:ext cx="31859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33CD948-BE11-2AF9-D3AB-6B4DB84AA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1465" y="4771722"/>
            <a:ext cx="5589069" cy="637667"/>
          </a:xfrm>
        </p:spPr>
        <p:txBody>
          <a:bodyPr>
            <a:noAutofit/>
          </a:bodyPr>
          <a:lstStyle>
            <a:lvl1pPr marL="0" indent="0" algn="ctr">
              <a:spcBef>
                <a:spcPts val="200"/>
              </a:spcBef>
              <a:buNone/>
              <a:defRPr sz="1600" b="0" i="0">
                <a:solidFill>
                  <a:srgbClr val="00422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nb-NO" dirty="0"/>
              <a:t>Navn og tittel</a:t>
            </a:r>
          </a:p>
        </p:txBody>
      </p:sp>
    </p:spTree>
    <p:extLst>
      <p:ext uri="{BB962C8B-B14F-4D97-AF65-F5344CB8AC3E}">
        <p14:creationId xmlns:p14="http://schemas.microsoft.com/office/powerpoint/2010/main" val="1921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ørk">
    <p:bg>
      <p:bgPr>
        <a:solidFill>
          <a:srgbClr val="004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0FB946-A38C-9F4B-0264-FF6F8A85D1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9587" y="2232256"/>
            <a:ext cx="8632825" cy="1790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b="1" i="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Sitat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516C447-490D-C40E-2B01-90BE75B2E841}"/>
              </a:ext>
            </a:extLst>
          </p:cNvPr>
          <p:cNvCxnSpPr>
            <a:cxnSpLocks/>
          </p:cNvCxnSpPr>
          <p:nvPr userDrawn="1"/>
        </p:nvCxnSpPr>
        <p:spPr>
          <a:xfrm>
            <a:off x="4503019" y="1857673"/>
            <a:ext cx="31859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F3BA01B-524F-B5C2-0617-47E765E7E691}"/>
              </a:ext>
            </a:extLst>
          </p:cNvPr>
          <p:cNvCxnSpPr>
            <a:cxnSpLocks/>
          </p:cNvCxnSpPr>
          <p:nvPr userDrawn="1"/>
        </p:nvCxnSpPr>
        <p:spPr>
          <a:xfrm>
            <a:off x="4503019" y="4397139"/>
            <a:ext cx="31859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33CD948-BE11-2AF9-D3AB-6B4DB84AA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1465" y="4771722"/>
            <a:ext cx="5589069" cy="637667"/>
          </a:xfrm>
        </p:spPr>
        <p:txBody>
          <a:bodyPr>
            <a:noAutofit/>
          </a:bodyPr>
          <a:lstStyle>
            <a:lvl1pPr marL="0" indent="0" algn="ctr">
              <a:spcBef>
                <a:spcPts val="200"/>
              </a:spcBef>
              <a:buNone/>
              <a:defRPr sz="1600" b="0" i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nb-NO" dirty="0"/>
              <a:t>Navn og tittel</a:t>
            </a:r>
          </a:p>
        </p:txBody>
      </p:sp>
      <p:pic>
        <p:nvPicPr>
          <p:cNvPr id="2" name="Bilde 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17D76ACC-4AC3-25B2-88E9-D6DD315F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med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62087F6-8A80-9AD0-67BC-44B6394847D6}"/>
              </a:ext>
            </a:extLst>
          </p:cNvPr>
          <p:cNvSpPr/>
          <p:nvPr userDrawn="1"/>
        </p:nvSpPr>
        <p:spPr>
          <a:xfrm>
            <a:off x="6261469" y="1741219"/>
            <a:ext cx="4701600" cy="35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62B14FA1-D76E-1879-7D65-35F30313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8141"/>
            <a:ext cx="4665617" cy="1261718"/>
          </a:xfrm>
        </p:spPr>
        <p:txBody>
          <a:bodyPr/>
          <a:lstStyle>
            <a:lvl1pPr>
              <a:defRPr>
                <a:solidFill>
                  <a:srgbClr val="00422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B2D874D5-836D-7B40-49A2-96216F4CE4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096000" y="1584460"/>
            <a:ext cx="4704000" cy="3528000"/>
          </a:xfrm>
          <a:noFill/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643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ramme mørk">
    <p:bg>
      <p:bgPr>
        <a:solidFill>
          <a:srgbClr val="004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93A71D-FEF1-F720-1B52-1E3408BE380A}"/>
              </a:ext>
            </a:extLst>
          </p:cNvPr>
          <p:cNvSpPr/>
          <p:nvPr userDrawn="1"/>
        </p:nvSpPr>
        <p:spPr>
          <a:xfrm>
            <a:off x="6261469" y="1741219"/>
            <a:ext cx="4701600" cy="35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17D76ACC-4AC3-25B2-88E9-D6DD315F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FD7F1111-4463-AFD1-CFAF-C899905A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8141"/>
            <a:ext cx="4665617" cy="126171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4297DF1-5B64-D03C-97BA-F6548D0079B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096000" y="1584460"/>
            <a:ext cx="4704000" cy="3528000"/>
          </a:xfrm>
          <a:noFill/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E67D9EE-41A6-12BA-B2AA-E366DAB310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A2D6BC"/>
          </a:solidFill>
          <a:ln>
            <a:noFill/>
          </a:ln>
        </p:spPr>
        <p:txBody>
          <a:bodyPr/>
          <a:lstStyle>
            <a:lvl1pPr algn="ctr">
              <a:buNone/>
              <a:defRPr/>
            </a:lvl1pPr>
          </a:lstStyle>
          <a:p>
            <a:endParaRPr lang="nb-NO" dirty="0"/>
          </a:p>
          <a:p>
            <a:endParaRPr lang="nb-NO" dirty="0"/>
          </a:p>
          <a:p>
            <a:r>
              <a:rPr lang="nb-NO" dirty="0"/>
              <a:t>Sett inn bilde – fullskjerm</a:t>
            </a:r>
          </a:p>
        </p:txBody>
      </p:sp>
    </p:spTree>
    <p:extLst>
      <p:ext uri="{BB962C8B-B14F-4D97-AF65-F5344CB8AC3E}">
        <p14:creationId xmlns:p14="http://schemas.microsoft.com/office/powerpoint/2010/main" val="173104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91C2C89B-1CDE-222F-0930-C47ECD986CF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4"/>
          </a:solidFill>
          <a:ln>
            <a:noFill/>
          </a:ln>
        </p:spPr>
        <p:txBody>
          <a:bodyPr/>
          <a:lstStyle>
            <a:lvl1pPr algn="ctr">
              <a:buNone/>
              <a:defRPr/>
            </a:lvl1pPr>
          </a:lstStyle>
          <a:p>
            <a:endParaRPr lang="nb-NO" dirty="0"/>
          </a:p>
          <a:p>
            <a:endParaRPr lang="nb-NO" dirty="0"/>
          </a:p>
          <a:p>
            <a:r>
              <a:rPr lang="nb-NO" dirty="0"/>
              <a:t>Sett inn video – fullskjerm</a:t>
            </a:r>
          </a:p>
        </p:txBody>
      </p:sp>
    </p:spTree>
    <p:extLst>
      <p:ext uri="{BB962C8B-B14F-4D97-AF65-F5344CB8AC3E}">
        <p14:creationId xmlns:p14="http://schemas.microsoft.com/office/powerpoint/2010/main" val="207675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stikktittel og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B08-2152-9BD1-A66C-AE4848CF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51" y="2824223"/>
            <a:ext cx="5448974" cy="2347177"/>
          </a:xfrm>
        </p:spPr>
        <p:txBody>
          <a:bodyPr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5D4D6-0237-8F2C-C4C7-441C50D080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5251" y="1686601"/>
            <a:ext cx="5448974" cy="98715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A2D6B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stikktittel</a:t>
            </a:r>
          </a:p>
        </p:txBody>
      </p:sp>
      <p:pic>
        <p:nvPicPr>
          <p:cNvPr id="12" name="Bilde 1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56E27844-6605-8A55-31C5-37B0CEAE1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6C2CAE4-2AC7-CDAA-9709-E4184D744B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9150" y="1686600"/>
            <a:ext cx="4107600" cy="3484800"/>
          </a:xfrm>
        </p:spPr>
        <p:txBody>
          <a:bodyPr wrap="none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5C1701A-C7CD-C549-EBCF-F6E54821A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251" y="5961888"/>
            <a:ext cx="3475037" cy="346576"/>
          </a:xfrm>
        </p:spPr>
        <p:txBody>
          <a:bodyPr anchor="b">
            <a:normAutofit/>
          </a:bodyPr>
          <a:lstStyle>
            <a:lvl1pPr>
              <a:buNone/>
              <a:defRPr sz="18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411367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91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mørk grønn">
    <p:bg>
      <p:bgPr>
        <a:solidFill>
          <a:srgbClr val="004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17D76ACC-4AC3-25B2-88E9-D6DD315F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4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ont, Grafikk, grafisk design, tekst&#10;&#10;KI-generert innhold kan være feil.">
            <a:extLst>
              <a:ext uri="{FF2B5EF4-FFF2-40B4-BE49-F238E27FC236}">
                <a16:creationId xmlns:a16="http://schemas.microsoft.com/office/drawing/2014/main" id="{3E3A3A68-C79C-CFB2-E924-AFB9D37AA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0738" y="2322368"/>
            <a:ext cx="5730523" cy="22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personer">
    <p:bg>
      <p:bgPr>
        <a:solidFill>
          <a:srgbClr val="E7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118" y="590075"/>
            <a:ext cx="10523764" cy="811374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nb-NO" noProof="0"/>
              <a:t>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A6C957C-8B18-3AC1-253A-5E2B1E6D8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060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5C7E80D-D946-83F9-2A3D-86EC33207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45741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FEC331AA-CFAB-CB2D-D1EE-8E57C139C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1422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0F649D8-D04C-FDF9-B919-F85E69862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77103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6548701-7CBC-9E28-3911-4889896019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0060" y="4389228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14AEE607-757A-4F8B-791C-25226DB3E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5741" y="4389228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8D3CF0B8-676C-678F-0CA5-F18C3F73A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1422" y="4389227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E43E733-206A-50EC-6D78-BD2DD9EB4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7103" y="4389226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22910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ersoner">
    <p:bg>
      <p:bgPr>
        <a:solidFill>
          <a:srgbClr val="E7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118" y="590075"/>
            <a:ext cx="10523764" cy="811374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nb-NO" noProof="0"/>
              <a:t>Tittel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5C7E80D-D946-83F9-2A3D-86EC33207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1247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FEC331AA-CFAB-CB2D-D1EE-8E57C139C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0851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0F649D8-D04C-FDF9-B919-F85E69862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0455" y="1931043"/>
            <a:ext cx="2310298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14AEE607-757A-4F8B-791C-25226DB3E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1247" y="4389228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8D3CF0B8-676C-678F-0CA5-F18C3F73A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0851" y="4389227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E43E733-206A-50EC-6D78-BD2DD9EB4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0455" y="4389226"/>
            <a:ext cx="2310298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103430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/avslutning">
    <p:bg>
      <p:bgPr>
        <a:solidFill>
          <a:srgbClr val="E7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064" y="2274817"/>
            <a:ext cx="4065141" cy="1546411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nb-NO" noProof="0" dirty="0"/>
              <a:t>Har du spørsmål?</a:t>
            </a:r>
            <a:br>
              <a:rPr lang="nb-NO" noProof="0" dirty="0"/>
            </a:br>
            <a:r>
              <a:rPr lang="nb-NO" noProof="0" dirty="0"/>
              <a:t>Ta gjerne kontakt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FEC331AA-CFAB-CB2D-D1EE-8E57C139C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3517" y="1931043"/>
            <a:ext cx="2306972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0F649D8-D04C-FDF9-B919-F85E69862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0068" y="1931043"/>
            <a:ext cx="2306972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8D3CF0B8-676C-678F-0CA5-F18C3F73A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3517" y="4389227"/>
            <a:ext cx="2306972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40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E43E733-206A-50EC-6D78-BD2DD9EB4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0068" y="4389226"/>
            <a:ext cx="2306972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40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4F1EA4-7156-60E3-9E24-0F3FE51E5A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1064" y="4389226"/>
            <a:ext cx="4065141" cy="92921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Kort tekst, f.eks. epostadresse(r)</a:t>
            </a:r>
          </a:p>
        </p:txBody>
      </p:sp>
    </p:spTree>
    <p:extLst>
      <p:ext uri="{BB962C8B-B14F-4D97-AF65-F5344CB8AC3E}">
        <p14:creationId xmlns:p14="http://schemas.microsoft.com/office/powerpoint/2010/main" val="2642891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/avslutning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918A9C-F93C-44BE-9E42-3181901F9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064" y="2274817"/>
            <a:ext cx="4065141" cy="154641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nb-NO" noProof="0" dirty="0"/>
              <a:t>Takk for oss!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FEC331AA-CFAB-CB2D-D1EE-8E57C139C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3517" y="1931043"/>
            <a:ext cx="2306972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0F649D8-D04C-FDF9-B919-F85E69862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0068" y="1931043"/>
            <a:ext cx="2306972" cy="2310298"/>
          </a:xfrm>
          <a:prstGeom prst="ellipse">
            <a:avLst/>
          </a:prstGeom>
          <a:solidFill>
            <a:srgbClr val="A2D6BC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nb-NO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8D3CF0B8-676C-678F-0CA5-F18C3F73AA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3517" y="4389227"/>
            <a:ext cx="2306972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E43E733-206A-50EC-6D78-BD2DD9EB4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0068" y="4389226"/>
            <a:ext cx="2306972" cy="92921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4F1EA4-7156-60E3-9E24-0F3FE51E5A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1064" y="4389226"/>
            <a:ext cx="4065141" cy="92921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/>
              <a:t>Kort tekst, f.eks. epostadresse(r)</a:t>
            </a:r>
          </a:p>
        </p:txBody>
      </p:sp>
      <p:pic>
        <p:nvPicPr>
          <p:cNvPr id="2" name="Bilde 1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A1E9D192-6074-4868-0DEE-DFEC44FB64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, hvitt ute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8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tittel">
    <p:bg>
      <p:bgPr>
        <a:solidFill>
          <a:srgbClr val="E7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B08-2152-9BD1-A66C-AE4848CF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0909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rgbClr val="00422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5D4D6-0237-8F2C-C4C7-441C50D0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846"/>
            <a:ext cx="9144000" cy="9567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82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5911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ellomtittel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5B08-2152-9BD1-A66C-AE4848CF0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0909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5D4D6-0237-8F2C-C4C7-441C50D0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846"/>
            <a:ext cx="9144000" cy="9567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pic>
        <p:nvPicPr>
          <p:cNvPr id="4" name="Bilde 3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A8020220-9A6D-4ACE-BD44-5099C2CB5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3E7E-BBC7-EB04-1511-69B99978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149A7-2EF8-366C-5004-BB4B8ECA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7848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mørk">
    <p:bg>
      <p:bgPr>
        <a:solidFill>
          <a:srgbClr val="004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3E7E-BBC7-EB04-1511-69B99978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149A7-2EF8-366C-5004-BB4B8ECA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2AC6FEE7-EC37-3AB1-DBA0-F59EA4D98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8" y="5901083"/>
            <a:ext cx="414000" cy="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3E7E-BBC7-EB04-1511-69B99978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149A7-2EF8-366C-5004-BB4B8ECA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222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7FCACC-FD1D-36B2-78AE-656753B6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B597B0-0110-BBBC-D6D5-DDD778BBE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328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443D22-84AE-DE7C-E4D2-213B0242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328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1713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EDB47C6-F4BD-3EEB-1C15-2D719CC2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4"/>
            <a:ext cx="10515600" cy="1261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F58B35-B028-9FFD-B136-ACA5527C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Logo" descr="Et bilde som inneholder Grafikk&#10;&#10;KI-generert innhold kan være feil.">
            <a:extLst>
              <a:ext uri="{FF2B5EF4-FFF2-40B4-BE49-F238E27FC236}">
                <a16:creationId xmlns:a16="http://schemas.microsoft.com/office/drawing/2014/main" id="{6C843050-46E2-F645-0A20-0438E80D3A8B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330739" y="5903843"/>
            <a:ext cx="414000" cy="5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710" r:id="rId3"/>
    <p:sldLayoutId id="2147483711" r:id="rId4"/>
    <p:sldLayoutId id="2147483720" r:id="rId5"/>
    <p:sldLayoutId id="2147483662" r:id="rId6"/>
    <p:sldLayoutId id="2147483712" r:id="rId7"/>
    <p:sldLayoutId id="2147483696" r:id="rId8"/>
    <p:sldLayoutId id="2147483664" r:id="rId9"/>
    <p:sldLayoutId id="2147483713" r:id="rId10"/>
    <p:sldLayoutId id="2147483665" r:id="rId11"/>
    <p:sldLayoutId id="2147483714" r:id="rId12"/>
    <p:sldLayoutId id="2147483703" r:id="rId13"/>
    <p:sldLayoutId id="2147483697" r:id="rId14"/>
    <p:sldLayoutId id="2147483702" r:id="rId15"/>
    <p:sldLayoutId id="2147483698" r:id="rId16"/>
    <p:sldLayoutId id="2147483715" r:id="rId17"/>
    <p:sldLayoutId id="2147483669" r:id="rId18"/>
    <p:sldLayoutId id="2147483678" r:id="rId19"/>
    <p:sldLayoutId id="2147483695" r:id="rId20"/>
    <p:sldLayoutId id="2147483716" r:id="rId21"/>
    <p:sldLayoutId id="2147483706" r:id="rId22"/>
    <p:sldLayoutId id="2147483717" r:id="rId23"/>
    <p:sldLayoutId id="2147483667" r:id="rId24"/>
    <p:sldLayoutId id="2147483701" r:id="rId25"/>
    <p:sldLayoutId id="2147483709" r:id="rId26"/>
    <p:sldLayoutId id="2147483707" r:id="rId27"/>
    <p:sldLayoutId id="2147483705" r:id="rId28"/>
    <p:sldLayoutId id="2147483719" r:id="rId29"/>
    <p:sldLayoutId id="2147483700" r:id="rId30"/>
    <p:sldLayoutId id="2147483708" r:id="rId31"/>
    <p:sldLayoutId id="2147483680" r:id="rId32"/>
    <p:sldLayoutId id="2147483699" r:id="rId33"/>
    <p:sldLayoutId id="2147483693" r:id="rId34"/>
    <p:sldLayoutId id="2147483694" r:id="rId35"/>
    <p:sldLayoutId id="2147483718" r:id="rId36"/>
    <p:sldLayoutId id="214748370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225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200"/>
        </a:spcAft>
        <a:buClr>
          <a:srgbClr val="238255"/>
        </a:buClr>
        <a:buSzPct val="85000"/>
        <a:buFont typeface="Arial" panose="020B0604020202020204" pitchFamily="34" charset="0"/>
        <a:buChar char="•"/>
        <a:defRPr sz="2400" b="0" i="0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rgbClr val="238255"/>
        </a:buClr>
        <a:buSzPct val="85000"/>
        <a:buFont typeface="Arial" panose="020B0604020202020204" pitchFamily="34" charset="0"/>
        <a:buChar char="•"/>
        <a:defRPr sz="2000" b="0" i="0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rgbClr val="238255"/>
        </a:buClr>
        <a:buSzPct val="85000"/>
        <a:buFont typeface="Arial" panose="020B0604020202020204" pitchFamily="34" charset="0"/>
        <a:buChar char="•"/>
        <a:defRPr sz="1800" b="0" i="0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rgbClr val="238255"/>
        </a:buClr>
        <a:buSzPct val="85000"/>
        <a:buFont typeface="Arial" panose="020B0604020202020204" pitchFamily="34" charset="0"/>
        <a:buChar char="•"/>
        <a:defRPr sz="1600" b="0" i="0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rgbClr val="238255"/>
        </a:buClr>
        <a:buSzPct val="85000"/>
        <a:buFont typeface="Arial" panose="020B0604020202020204" pitchFamily="34" charset="0"/>
        <a:buChar char="•"/>
        <a:defRPr sz="1600" b="0" i="0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svg"/><Relationship Id="rId42" Type="http://schemas.openxmlformats.org/officeDocument/2006/relationships/image" Target="../media/image76.svg"/><Relationship Id="rId47" Type="http://schemas.openxmlformats.org/officeDocument/2006/relationships/image" Target="../media/image81.png"/><Relationship Id="rId50" Type="http://schemas.openxmlformats.org/officeDocument/2006/relationships/image" Target="../media/image84.svg"/><Relationship Id="rId55" Type="http://schemas.openxmlformats.org/officeDocument/2006/relationships/image" Target="../media/image89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6" Type="http://schemas.openxmlformats.org/officeDocument/2006/relationships/image" Target="../media/image50.svg"/><Relationship Id="rId29" Type="http://schemas.openxmlformats.org/officeDocument/2006/relationships/image" Target="../media/image63.pn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37" Type="http://schemas.openxmlformats.org/officeDocument/2006/relationships/image" Target="../media/image71.png"/><Relationship Id="rId40" Type="http://schemas.openxmlformats.org/officeDocument/2006/relationships/image" Target="../media/image74.svg"/><Relationship Id="rId45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image" Target="../media/image92.svg"/><Relationship Id="rId5" Type="http://schemas.openxmlformats.org/officeDocument/2006/relationships/image" Target="../media/image39.png"/><Relationship Id="rId61" Type="http://schemas.openxmlformats.org/officeDocument/2006/relationships/image" Target="../media/image95.png"/><Relationship Id="rId19" Type="http://schemas.openxmlformats.org/officeDocument/2006/relationships/image" Target="../media/image5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svg"/><Relationship Id="rId56" Type="http://schemas.openxmlformats.org/officeDocument/2006/relationships/image" Target="../media/image90.svg"/><Relationship Id="rId8" Type="http://schemas.openxmlformats.org/officeDocument/2006/relationships/image" Target="../media/image42.png"/><Relationship Id="rId51" Type="http://schemas.openxmlformats.org/officeDocument/2006/relationships/image" Target="../media/image85.png"/><Relationship Id="rId3" Type="http://schemas.openxmlformats.org/officeDocument/2006/relationships/image" Target="../media/image37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svg"/><Relationship Id="rId46" Type="http://schemas.openxmlformats.org/officeDocument/2006/relationships/image" Target="../media/image80.svg"/><Relationship Id="rId59" Type="http://schemas.openxmlformats.org/officeDocument/2006/relationships/image" Target="../media/image93.png"/><Relationship Id="rId20" Type="http://schemas.openxmlformats.org/officeDocument/2006/relationships/image" Target="../media/image54.svg"/><Relationship Id="rId41" Type="http://schemas.openxmlformats.org/officeDocument/2006/relationships/image" Target="../media/image75.png"/><Relationship Id="rId54" Type="http://schemas.openxmlformats.org/officeDocument/2006/relationships/image" Target="../media/image88.svg"/><Relationship Id="rId62" Type="http://schemas.openxmlformats.org/officeDocument/2006/relationships/image" Target="../media/image96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36" Type="http://schemas.openxmlformats.org/officeDocument/2006/relationships/image" Target="../media/image70.svg"/><Relationship Id="rId49" Type="http://schemas.openxmlformats.org/officeDocument/2006/relationships/image" Target="../media/image83.png"/><Relationship Id="rId57" Type="http://schemas.openxmlformats.org/officeDocument/2006/relationships/image" Target="../media/image91.png"/><Relationship Id="rId10" Type="http://schemas.openxmlformats.org/officeDocument/2006/relationships/image" Target="../media/image44.svg"/><Relationship Id="rId31" Type="http://schemas.openxmlformats.org/officeDocument/2006/relationships/image" Target="../media/image65.png"/><Relationship Id="rId44" Type="http://schemas.openxmlformats.org/officeDocument/2006/relationships/image" Target="../media/image78.svg"/><Relationship Id="rId52" Type="http://schemas.openxmlformats.org/officeDocument/2006/relationships/image" Target="../media/image86.svg"/><Relationship Id="rId60" Type="http://schemas.openxmlformats.org/officeDocument/2006/relationships/image" Target="../media/image94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sv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34.svg"/><Relationship Id="rId21" Type="http://schemas.openxmlformats.org/officeDocument/2006/relationships/image" Target="../media/image116.svg"/><Relationship Id="rId34" Type="http://schemas.openxmlformats.org/officeDocument/2006/relationships/image" Target="../media/image129.png"/><Relationship Id="rId42" Type="http://schemas.openxmlformats.org/officeDocument/2006/relationships/image" Target="../media/image137.png"/><Relationship Id="rId47" Type="http://schemas.openxmlformats.org/officeDocument/2006/relationships/image" Target="../media/image142.svg"/><Relationship Id="rId50" Type="http://schemas.openxmlformats.org/officeDocument/2006/relationships/image" Target="../media/image145.png"/><Relationship Id="rId55" Type="http://schemas.openxmlformats.org/officeDocument/2006/relationships/image" Target="../media/image150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9" Type="http://schemas.openxmlformats.org/officeDocument/2006/relationships/image" Target="../media/image124.svg"/><Relationship Id="rId11" Type="http://schemas.openxmlformats.org/officeDocument/2006/relationships/image" Target="../media/image106.sv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svg"/><Relationship Id="rId40" Type="http://schemas.openxmlformats.org/officeDocument/2006/relationships/image" Target="../media/image135.png"/><Relationship Id="rId45" Type="http://schemas.openxmlformats.org/officeDocument/2006/relationships/image" Target="../media/image140.svg"/><Relationship Id="rId53" Type="http://schemas.openxmlformats.org/officeDocument/2006/relationships/image" Target="../media/image148.svg"/><Relationship Id="rId58" Type="http://schemas.openxmlformats.org/officeDocument/2006/relationships/image" Target="../media/image153.png"/><Relationship Id="rId5" Type="http://schemas.openxmlformats.org/officeDocument/2006/relationships/image" Target="../media/image100.svg"/><Relationship Id="rId61" Type="http://schemas.openxmlformats.org/officeDocument/2006/relationships/image" Target="../media/image156.png"/><Relationship Id="rId19" Type="http://schemas.openxmlformats.org/officeDocument/2006/relationships/image" Target="../media/image114.sv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svg"/><Relationship Id="rId30" Type="http://schemas.openxmlformats.org/officeDocument/2006/relationships/image" Target="../media/image125.png"/><Relationship Id="rId35" Type="http://schemas.openxmlformats.org/officeDocument/2006/relationships/image" Target="../media/image130.svg"/><Relationship Id="rId43" Type="http://schemas.openxmlformats.org/officeDocument/2006/relationships/image" Target="../media/image138.svg"/><Relationship Id="rId48" Type="http://schemas.openxmlformats.org/officeDocument/2006/relationships/image" Target="../media/image143.png"/><Relationship Id="rId56" Type="http://schemas.openxmlformats.org/officeDocument/2006/relationships/image" Target="../media/image151.png"/><Relationship Id="rId8" Type="http://schemas.openxmlformats.org/officeDocument/2006/relationships/image" Target="../media/image103.png"/><Relationship Id="rId51" Type="http://schemas.openxmlformats.org/officeDocument/2006/relationships/image" Target="../media/image146.svg"/><Relationship Id="rId3" Type="http://schemas.openxmlformats.org/officeDocument/2006/relationships/image" Target="../media/image98.svg"/><Relationship Id="rId12" Type="http://schemas.openxmlformats.org/officeDocument/2006/relationships/image" Target="../media/image107.png"/><Relationship Id="rId17" Type="http://schemas.openxmlformats.org/officeDocument/2006/relationships/image" Target="../media/image112.svg"/><Relationship Id="rId25" Type="http://schemas.openxmlformats.org/officeDocument/2006/relationships/image" Target="../media/image120.svg"/><Relationship Id="rId33" Type="http://schemas.openxmlformats.org/officeDocument/2006/relationships/image" Target="../media/image128.svg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59" Type="http://schemas.openxmlformats.org/officeDocument/2006/relationships/image" Target="../media/image154.png"/><Relationship Id="rId20" Type="http://schemas.openxmlformats.org/officeDocument/2006/relationships/image" Target="../media/image115.png"/><Relationship Id="rId41" Type="http://schemas.openxmlformats.org/officeDocument/2006/relationships/image" Target="../media/image136.svg"/><Relationship Id="rId54" Type="http://schemas.openxmlformats.org/officeDocument/2006/relationships/image" Target="../media/image149.png"/><Relationship Id="rId62" Type="http://schemas.openxmlformats.org/officeDocument/2006/relationships/image" Target="../media/image15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1.png"/><Relationship Id="rId15" Type="http://schemas.openxmlformats.org/officeDocument/2006/relationships/image" Target="../media/image110.svg"/><Relationship Id="rId23" Type="http://schemas.openxmlformats.org/officeDocument/2006/relationships/image" Target="../media/image118.svg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49" Type="http://schemas.openxmlformats.org/officeDocument/2006/relationships/image" Target="../media/image144.svg"/><Relationship Id="rId57" Type="http://schemas.openxmlformats.org/officeDocument/2006/relationships/image" Target="../media/image152.png"/><Relationship Id="rId10" Type="http://schemas.openxmlformats.org/officeDocument/2006/relationships/image" Target="../media/image105.png"/><Relationship Id="rId31" Type="http://schemas.openxmlformats.org/officeDocument/2006/relationships/image" Target="../media/image126.svg"/><Relationship Id="rId44" Type="http://schemas.openxmlformats.org/officeDocument/2006/relationships/image" Target="../media/image139.png"/><Relationship Id="rId52" Type="http://schemas.openxmlformats.org/officeDocument/2006/relationships/image" Target="../media/image147.png"/><Relationship Id="rId60" Type="http://schemas.openxmlformats.org/officeDocument/2006/relationships/image" Target="../media/image155.png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A229554-E1A6-B21D-199C-8A6785D7E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AB3D42B-37CB-3FD3-05CA-06EED398C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F28563B-B6EE-718D-DAD0-ED6B71390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318AA1-C8C7-8D9A-3FB4-76E78957F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81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3D944-124F-9E54-36BC-40E5DAC0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A04CD3-AC32-2A9C-6655-1A352D1E8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0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90836E09-538B-2311-BEEB-FBA42393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4152" y="1044568"/>
            <a:ext cx="1956217" cy="41148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AF49C7A-5874-8F7A-50B0-037EC1369FB3}"/>
              </a:ext>
            </a:extLst>
          </p:cNvPr>
          <p:cNvSpPr txBox="1"/>
          <p:nvPr/>
        </p:nvSpPr>
        <p:spPr>
          <a:xfrm>
            <a:off x="2548747" y="562154"/>
            <a:ext cx="709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>
                <a:latin typeface="Segoe UI" panose="020B0502040204020203" pitchFamily="34" charset="0"/>
                <a:cs typeface="Segoe UI" panose="020B0502040204020203" pitchFamily="34" charset="0"/>
              </a:rPr>
              <a:t>Illustrasjoner du kan kopiere og lime inn i presentasjonen din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7E0F158-D85C-FA0C-C807-5A2A71C6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60" y="3348687"/>
            <a:ext cx="1915798" cy="3429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94CEBBA2-BA09-3CD9-279A-5D39A7195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6742" y="4811268"/>
            <a:ext cx="3136900" cy="1752600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8A0DF61E-4BCF-41CB-617E-16B75CF77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3622" y="4811268"/>
            <a:ext cx="2616200" cy="167640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99EC8E9-23A0-F6B7-9CB0-31CC530EE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8814" y="1395669"/>
            <a:ext cx="3496091" cy="2966953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7CD7176D-33C4-8163-6DD3-5C3CC10D00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8685" y="265432"/>
            <a:ext cx="1834200" cy="328295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3A24EFF3-F3CA-4E71-2DE6-BC278F120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80822" y="1481958"/>
            <a:ext cx="1595078" cy="28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B6AE42-B49E-3D40-798B-6CEAAC176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74FCD28D-C35D-1905-EBDD-C8C67A066460}"/>
              </a:ext>
            </a:extLst>
          </p:cNvPr>
          <p:cNvSpPr txBox="1"/>
          <p:nvPr/>
        </p:nvSpPr>
        <p:spPr>
          <a:xfrm>
            <a:off x="2548747" y="562154"/>
            <a:ext cx="709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>
                <a:latin typeface="Segoe UI" panose="020B0502040204020203" pitchFamily="34" charset="0"/>
                <a:cs typeface="Segoe UI" panose="020B0502040204020203" pitchFamily="34" charset="0"/>
              </a:rPr>
              <a:t>Illustrasjoner du kan kopiere og lime inn i presentasjonen din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CCC9D5AF-37E9-DB72-8E31-2B6A6C7C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028" y="1036488"/>
            <a:ext cx="1752600" cy="3136900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5D5EEC7D-0496-3A9F-C69D-FEF6EBCE5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1436" y="4058147"/>
            <a:ext cx="1086541" cy="194475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A32B216-9FAA-E155-D216-FF3113807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9039" y="1466073"/>
            <a:ext cx="2391395" cy="1336083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D5F06A90-CBE9-5E47-452F-3AFA5AFFC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028" y="4841876"/>
            <a:ext cx="1498600" cy="1358900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726C236B-44E1-631E-8DB6-5A2FCDA7B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48664" y="3126706"/>
            <a:ext cx="1308100" cy="1143000"/>
          </a:xfrm>
          <a:prstGeom prst="rect">
            <a:avLst/>
          </a:prstGeom>
        </p:spPr>
      </p:pic>
      <p:pic>
        <p:nvPicPr>
          <p:cNvPr id="21" name="Grafikk 20">
            <a:extLst>
              <a:ext uri="{FF2B5EF4-FFF2-40B4-BE49-F238E27FC236}">
                <a16:creationId xmlns:a16="http://schemas.microsoft.com/office/drawing/2014/main" id="{5B2805B2-43F9-F28E-C568-E8A6A41F1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75827" y="1450306"/>
            <a:ext cx="1498600" cy="2247900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BC7C52DE-0B81-86CE-098B-1EB1E4826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23493" y="4159915"/>
            <a:ext cx="3820499" cy="213453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2DCE0C23-9125-F3D0-3383-71859D0DD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71677" y="962264"/>
            <a:ext cx="1752599" cy="3136897"/>
          </a:xfrm>
          <a:prstGeom prst="rect">
            <a:avLst/>
          </a:prstGeom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8C7FE296-3042-1340-964F-7B4E0BD71B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33271" y="3298826"/>
            <a:ext cx="1562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1D61B92-69AA-9D35-C41D-266D56756303}"/>
              </a:ext>
            </a:extLst>
          </p:cNvPr>
          <p:cNvSpPr txBox="1"/>
          <p:nvPr/>
        </p:nvSpPr>
        <p:spPr>
          <a:xfrm>
            <a:off x="7801451" y="3045552"/>
            <a:ext cx="337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Andre ikoner og elementer som kan benyttes i presentasjonen</a:t>
            </a:r>
          </a:p>
        </p:txBody>
      </p:sp>
      <p:pic>
        <p:nvPicPr>
          <p:cNvPr id="4" name="Bilde 3" descr="Et bilde som inneholder grønn&#10;&#10;KI-generert innhold kan være feil.">
            <a:extLst>
              <a:ext uri="{FF2B5EF4-FFF2-40B4-BE49-F238E27FC236}">
                <a16:creationId xmlns:a16="http://schemas.microsoft.com/office/drawing/2014/main" id="{98E6EEBA-87D8-A5D9-EE3C-5EA2F54D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51" y="4144130"/>
            <a:ext cx="720000" cy="720000"/>
          </a:xfrm>
          <a:prstGeom prst="rect">
            <a:avLst/>
          </a:prstGeom>
        </p:spPr>
      </p:pic>
      <p:pic>
        <p:nvPicPr>
          <p:cNvPr id="6" name="Bilde 5" descr="Et bilde som inneholder Grafikk, skjermbilde, sirkel, grafisk design&#10;&#10;KI-generert innhold kan være feil.">
            <a:extLst>
              <a:ext uri="{FF2B5EF4-FFF2-40B4-BE49-F238E27FC236}">
                <a16:creationId xmlns:a16="http://schemas.microsoft.com/office/drawing/2014/main" id="{0D462033-B0FD-D4B1-B14D-DB64325F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274" y="4144130"/>
            <a:ext cx="720000" cy="72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2796B6B-FCD8-B894-3081-C4F5D5362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097" y="4144130"/>
            <a:ext cx="720000" cy="720000"/>
          </a:xfrm>
          <a:prstGeom prst="rect">
            <a:avLst/>
          </a:prstGeom>
        </p:spPr>
      </p:pic>
      <p:pic>
        <p:nvPicPr>
          <p:cNvPr id="10" name="Bilde 9" descr="Et bilde som inneholder Grafikk, skjermbilde, sirkel, Fargerikt&#10;&#10;KI-generert innhold kan være feil.">
            <a:extLst>
              <a:ext uri="{FF2B5EF4-FFF2-40B4-BE49-F238E27FC236}">
                <a16:creationId xmlns:a16="http://schemas.microsoft.com/office/drawing/2014/main" id="{221F91D1-309E-95B9-B27E-07BBF2285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9919" y="4144130"/>
            <a:ext cx="720000" cy="720000"/>
          </a:xfrm>
          <a:prstGeom prst="rect">
            <a:avLst/>
          </a:prstGeom>
        </p:spPr>
      </p:pic>
      <p:pic>
        <p:nvPicPr>
          <p:cNvPr id="12" name="Bilde 11" descr="Et bilde som inneholder Grafikk&#10;&#10;KI-generert innhold kan være feil.">
            <a:extLst>
              <a:ext uri="{FF2B5EF4-FFF2-40B4-BE49-F238E27FC236}">
                <a16:creationId xmlns:a16="http://schemas.microsoft.com/office/drawing/2014/main" id="{FC320A59-3E24-0825-158B-2725459F0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274" y="5023069"/>
            <a:ext cx="720000" cy="720000"/>
          </a:xfrm>
          <a:prstGeom prst="rect">
            <a:avLst/>
          </a:prstGeom>
        </p:spPr>
      </p:pic>
      <p:pic>
        <p:nvPicPr>
          <p:cNvPr id="14" name="Bilde 13" descr="Et bilde som inneholder Grafikk, kreativitet&#10;&#10;KI-generert innhold kan være feil.">
            <a:extLst>
              <a:ext uri="{FF2B5EF4-FFF2-40B4-BE49-F238E27FC236}">
                <a16:creationId xmlns:a16="http://schemas.microsoft.com/office/drawing/2014/main" id="{0C533A92-DB13-6785-7E65-0FB7C39FD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7097" y="5023069"/>
            <a:ext cx="720000" cy="720000"/>
          </a:xfrm>
          <a:prstGeom prst="rect">
            <a:avLst/>
          </a:prstGeom>
        </p:spPr>
      </p:pic>
      <p:pic>
        <p:nvPicPr>
          <p:cNvPr id="16" name="Bilde 15" descr="Et bilde som inneholder Grafikk&#10;&#10;KI-generert innhold kan være feil.">
            <a:extLst>
              <a:ext uri="{FF2B5EF4-FFF2-40B4-BE49-F238E27FC236}">
                <a16:creationId xmlns:a16="http://schemas.microsoft.com/office/drawing/2014/main" id="{BBFFBA18-C2CA-11E2-2FCF-54AD0D93B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1451" y="5023069"/>
            <a:ext cx="720000" cy="720000"/>
          </a:xfrm>
          <a:prstGeom prst="rect">
            <a:avLst/>
          </a:prstGeom>
        </p:spPr>
      </p:pic>
      <p:pic>
        <p:nvPicPr>
          <p:cNvPr id="18" name="Grafikk 17" descr="Hjerne i hode kontur">
            <a:extLst>
              <a:ext uri="{FF2B5EF4-FFF2-40B4-BE49-F238E27FC236}">
                <a16:creationId xmlns:a16="http://schemas.microsoft.com/office/drawing/2014/main" id="{12057CB8-C3AF-56CA-6177-30CBBBC1D5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01" y="751329"/>
            <a:ext cx="914400" cy="914400"/>
          </a:xfrm>
          <a:prstGeom prst="rect">
            <a:avLst/>
          </a:prstGeom>
        </p:spPr>
      </p:pic>
      <p:pic>
        <p:nvPicPr>
          <p:cNvPr id="20" name="Grafikk 19" descr="Hjerne kontur">
            <a:extLst>
              <a:ext uri="{FF2B5EF4-FFF2-40B4-BE49-F238E27FC236}">
                <a16:creationId xmlns:a16="http://schemas.microsoft.com/office/drawing/2014/main" id="{710E61AD-37E4-C5EA-BA3E-47AE0E59EC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67210" y="751329"/>
            <a:ext cx="914400" cy="914400"/>
          </a:xfrm>
          <a:prstGeom prst="rect">
            <a:avLst/>
          </a:prstGeom>
        </p:spPr>
      </p:pic>
      <p:pic>
        <p:nvPicPr>
          <p:cNvPr id="22" name="Grafikk 21" descr="Hjerte kontur">
            <a:extLst>
              <a:ext uri="{FF2B5EF4-FFF2-40B4-BE49-F238E27FC236}">
                <a16:creationId xmlns:a16="http://schemas.microsoft.com/office/drawing/2014/main" id="{50230723-46DB-9578-E2F0-2CE0362A2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6819" y="751329"/>
            <a:ext cx="914400" cy="914400"/>
          </a:xfrm>
          <a:prstGeom prst="rect">
            <a:avLst/>
          </a:prstGeom>
        </p:spPr>
      </p:pic>
      <p:pic>
        <p:nvPicPr>
          <p:cNvPr id="24" name="Grafikk 23" descr="psykisk helse kontur">
            <a:extLst>
              <a:ext uri="{FF2B5EF4-FFF2-40B4-BE49-F238E27FC236}">
                <a16:creationId xmlns:a16="http://schemas.microsoft.com/office/drawing/2014/main" id="{E6FF89AC-6B39-DFB8-76C2-DFE8F8CF7C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86428" y="751329"/>
            <a:ext cx="914400" cy="914400"/>
          </a:xfrm>
          <a:prstGeom prst="rect">
            <a:avLst/>
          </a:prstGeom>
        </p:spPr>
      </p:pic>
      <p:pic>
        <p:nvPicPr>
          <p:cNvPr id="28" name="Grafikk 27" descr="Hjerteslag kontur">
            <a:extLst>
              <a:ext uri="{FF2B5EF4-FFF2-40B4-BE49-F238E27FC236}">
                <a16:creationId xmlns:a16="http://schemas.microsoft.com/office/drawing/2014/main" id="{14AE128A-2DEF-8A0D-3849-B77827CBF4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7601" y="1770664"/>
            <a:ext cx="914400" cy="914400"/>
          </a:xfrm>
          <a:prstGeom prst="rect">
            <a:avLst/>
          </a:prstGeom>
        </p:spPr>
      </p:pic>
      <p:pic>
        <p:nvPicPr>
          <p:cNvPr id="30" name="Grafikk 29" descr="Bøker kontur">
            <a:extLst>
              <a:ext uri="{FF2B5EF4-FFF2-40B4-BE49-F238E27FC236}">
                <a16:creationId xmlns:a16="http://schemas.microsoft.com/office/drawing/2014/main" id="{41F3C163-97D5-885F-39A6-5CBDAAF80E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76819" y="1770664"/>
            <a:ext cx="914400" cy="914400"/>
          </a:xfrm>
          <a:prstGeom prst="rect">
            <a:avLst/>
          </a:prstGeom>
        </p:spPr>
      </p:pic>
      <p:pic>
        <p:nvPicPr>
          <p:cNvPr id="32" name="Grafikk 31" descr="Lukket bok kontur">
            <a:extLst>
              <a:ext uri="{FF2B5EF4-FFF2-40B4-BE49-F238E27FC236}">
                <a16:creationId xmlns:a16="http://schemas.microsoft.com/office/drawing/2014/main" id="{F32AAEE3-BB18-5649-2C8E-DDA25D04FA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67547" y="1770664"/>
            <a:ext cx="914400" cy="914400"/>
          </a:xfrm>
          <a:prstGeom prst="rect">
            <a:avLst/>
          </a:prstGeom>
        </p:spPr>
      </p:pic>
      <p:pic>
        <p:nvPicPr>
          <p:cNvPr id="34" name="Grafikk 33" descr="Åpen bok kontur">
            <a:extLst>
              <a:ext uri="{FF2B5EF4-FFF2-40B4-BE49-F238E27FC236}">
                <a16:creationId xmlns:a16="http://schemas.microsoft.com/office/drawing/2014/main" id="{B085692D-72CD-8213-1A08-8697F507032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093313" y="1777461"/>
            <a:ext cx="914400" cy="914400"/>
          </a:xfrm>
          <a:prstGeom prst="rect">
            <a:avLst/>
          </a:prstGeom>
        </p:spPr>
      </p:pic>
      <p:pic>
        <p:nvPicPr>
          <p:cNvPr id="36" name="Grafikk 35" descr="Bøker på hylle kontur">
            <a:extLst>
              <a:ext uri="{FF2B5EF4-FFF2-40B4-BE49-F238E27FC236}">
                <a16:creationId xmlns:a16="http://schemas.microsoft.com/office/drawing/2014/main" id="{E13281F8-C7C2-DBE8-1E30-3DD8A57A64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986091" y="1770664"/>
            <a:ext cx="914400" cy="914400"/>
          </a:xfrm>
          <a:prstGeom prst="rect">
            <a:avLst/>
          </a:prstGeom>
        </p:spPr>
      </p:pic>
      <p:pic>
        <p:nvPicPr>
          <p:cNvPr id="38" name="Grafikk 37" descr="Navneskilt til ansatte kontur">
            <a:extLst>
              <a:ext uri="{FF2B5EF4-FFF2-40B4-BE49-F238E27FC236}">
                <a16:creationId xmlns:a16="http://schemas.microsoft.com/office/drawing/2014/main" id="{875A95DC-B68C-FFEF-A165-18AA067DFD3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767210" y="2789999"/>
            <a:ext cx="914400" cy="914400"/>
          </a:xfrm>
          <a:prstGeom prst="rect">
            <a:avLst/>
          </a:prstGeom>
        </p:spPr>
      </p:pic>
      <p:pic>
        <p:nvPicPr>
          <p:cNvPr id="40" name="Grafikk 39" descr="Penger kontur">
            <a:extLst>
              <a:ext uri="{FF2B5EF4-FFF2-40B4-BE49-F238E27FC236}">
                <a16:creationId xmlns:a16="http://schemas.microsoft.com/office/drawing/2014/main" id="{73A9EE29-76F5-1B7F-5FEE-7BA8CCBEBE1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986091" y="2789999"/>
            <a:ext cx="914400" cy="914400"/>
          </a:xfrm>
          <a:prstGeom prst="rect">
            <a:avLst/>
          </a:prstGeom>
        </p:spPr>
      </p:pic>
      <p:pic>
        <p:nvPicPr>
          <p:cNvPr id="42" name="Grafikk 41" descr="Mynter kontur">
            <a:extLst>
              <a:ext uri="{FF2B5EF4-FFF2-40B4-BE49-F238E27FC236}">
                <a16:creationId xmlns:a16="http://schemas.microsoft.com/office/drawing/2014/main" id="{FA6D2EB7-E5D5-2E22-78FC-F561AD0941F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876819" y="2789999"/>
            <a:ext cx="914400" cy="914400"/>
          </a:xfrm>
          <a:prstGeom prst="rect">
            <a:avLst/>
          </a:prstGeom>
        </p:spPr>
      </p:pic>
      <p:pic>
        <p:nvPicPr>
          <p:cNvPr id="46" name="Grafikk 45" descr="Timeglass 60% kontur">
            <a:extLst>
              <a:ext uri="{FF2B5EF4-FFF2-40B4-BE49-F238E27FC236}">
                <a16:creationId xmlns:a16="http://schemas.microsoft.com/office/drawing/2014/main" id="{C70B94B7-6989-C985-C775-04632C577B9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57601" y="3809334"/>
            <a:ext cx="914400" cy="914400"/>
          </a:xfrm>
          <a:prstGeom prst="rect">
            <a:avLst/>
          </a:prstGeom>
        </p:spPr>
      </p:pic>
      <p:pic>
        <p:nvPicPr>
          <p:cNvPr id="50" name="Grafikk 49" descr="Megafon kontur">
            <a:extLst>
              <a:ext uri="{FF2B5EF4-FFF2-40B4-BE49-F238E27FC236}">
                <a16:creationId xmlns:a16="http://schemas.microsoft.com/office/drawing/2014/main" id="{4FAA62B0-6F7D-07AA-AF53-9A26A45A20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767210" y="3809334"/>
            <a:ext cx="914400" cy="914400"/>
          </a:xfrm>
          <a:prstGeom prst="rect">
            <a:avLst/>
          </a:prstGeom>
        </p:spPr>
      </p:pic>
      <p:pic>
        <p:nvPicPr>
          <p:cNvPr id="52" name="Grafikk 51" descr="Åpen dør kontur">
            <a:extLst>
              <a:ext uri="{FF2B5EF4-FFF2-40B4-BE49-F238E27FC236}">
                <a16:creationId xmlns:a16="http://schemas.microsoft.com/office/drawing/2014/main" id="{1FAEEA88-CD16-EB89-DBB1-5D353B5742A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57601" y="2789999"/>
            <a:ext cx="914400" cy="914400"/>
          </a:xfrm>
          <a:prstGeom prst="rect">
            <a:avLst/>
          </a:prstGeom>
        </p:spPr>
      </p:pic>
      <p:pic>
        <p:nvPicPr>
          <p:cNvPr id="54" name="Grafikk 53" descr="Eksponentiell graf kontur">
            <a:extLst>
              <a:ext uri="{FF2B5EF4-FFF2-40B4-BE49-F238E27FC236}">
                <a16:creationId xmlns:a16="http://schemas.microsoft.com/office/drawing/2014/main" id="{E5801F97-D4F6-6A01-AC9E-4B02669174E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096037" y="751329"/>
            <a:ext cx="914400" cy="914400"/>
          </a:xfrm>
          <a:prstGeom prst="rect">
            <a:avLst/>
          </a:prstGeom>
        </p:spPr>
      </p:pic>
      <p:pic>
        <p:nvPicPr>
          <p:cNvPr id="56" name="Grafikk 55" descr="Lineær graf kontur">
            <a:extLst>
              <a:ext uri="{FF2B5EF4-FFF2-40B4-BE49-F238E27FC236}">
                <a16:creationId xmlns:a16="http://schemas.microsoft.com/office/drawing/2014/main" id="{BA4E6C65-53EB-74A1-9625-10ED942AB61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205646" y="751329"/>
            <a:ext cx="914400" cy="914400"/>
          </a:xfrm>
          <a:prstGeom prst="rect">
            <a:avLst/>
          </a:prstGeom>
        </p:spPr>
      </p:pic>
      <p:pic>
        <p:nvPicPr>
          <p:cNvPr id="58" name="Grafikk 57" descr="Seng kontur">
            <a:extLst>
              <a:ext uri="{FF2B5EF4-FFF2-40B4-BE49-F238E27FC236}">
                <a16:creationId xmlns:a16="http://schemas.microsoft.com/office/drawing/2014/main" id="{1A2E1DC0-6B3B-0B19-0338-C62AE80EE78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093313" y="2796419"/>
            <a:ext cx="914400" cy="914400"/>
          </a:xfrm>
          <a:prstGeom prst="rect">
            <a:avLst/>
          </a:prstGeom>
        </p:spPr>
      </p:pic>
      <p:pic>
        <p:nvPicPr>
          <p:cNvPr id="60" name="Grafikk 59" descr="Skål kontur">
            <a:extLst>
              <a:ext uri="{FF2B5EF4-FFF2-40B4-BE49-F238E27FC236}">
                <a16:creationId xmlns:a16="http://schemas.microsoft.com/office/drawing/2014/main" id="{7FC42A8E-9C42-A5E7-6612-3AA691706C0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874432" y="3809334"/>
            <a:ext cx="914400" cy="914400"/>
          </a:xfrm>
          <a:prstGeom prst="rect">
            <a:avLst/>
          </a:prstGeom>
        </p:spPr>
      </p:pic>
      <p:pic>
        <p:nvPicPr>
          <p:cNvPr id="62" name="Grafikk 61" descr="Knyttneve kontur">
            <a:extLst>
              <a:ext uri="{FF2B5EF4-FFF2-40B4-BE49-F238E27FC236}">
                <a16:creationId xmlns:a16="http://schemas.microsoft.com/office/drawing/2014/main" id="{F4D686E2-09E1-9A9F-64E1-18A330566B9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986091" y="3809334"/>
            <a:ext cx="914400" cy="914400"/>
          </a:xfrm>
          <a:prstGeom prst="rect">
            <a:avLst/>
          </a:prstGeom>
        </p:spPr>
      </p:pic>
      <p:pic>
        <p:nvPicPr>
          <p:cNvPr id="64" name="Grafikk 63" descr="Klappende hender kontur">
            <a:extLst>
              <a:ext uri="{FF2B5EF4-FFF2-40B4-BE49-F238E27FC236}">
                <a16:creationId xmlns:a16="http://schemas.microsoft.com/office/drawing/2014/main" id="{D6F1D320-710E-0C82-E011-8DDC9BEBEEB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093313" y="3822551"/>
            <a:ext cx="914400" cy="914400"/>
          </a:xfrm>
          <a:prstGeom prst="rect">
            <a:avLst/>
          </a:prstGeom>
        </p:spPr>
      </p:pic>
      <p:pic>
        <p:nvPicPr>
          <p:cNvPr id="66" name="Grafikk 65" descr="Håndtrykk kontur">
            <a:extLst>
              <a:ext uri="{FF2B5EF4-FFF2-40B4-BE49-F238E27FC236}">
                <a16:creationId xmlns:a16="http://schemas.microsoft.com/office/drawing/2014/main" id="{BB39AC0C-2ACB-4673-85E2-4A107B5E22F0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57601" y="4832545"/>
            <a:ext cx="914400" cy="914400"/>
          </a:xfrm>
          <a:prstGeom prst="rect">
            <a:avLst/>
          </a:prstGeom>
        </p:spPr>
      </p:pic>
      <p:pic>
        <p:nvPicPr>
          <p:cNvPr id="68" name="Grafikk 67" descr="Chat kontur">
            <a:extLst>
              <a:ext uri="{FF2B5EF4-FFF2-40B4-BE49-F238E27FC236}">
                <a16:creationId xmlns:a16="http://schemas.microsoft.com/office/drawing/2014/main" id="{A487B7E7-7338-5896-CB1B-1730B2C6CF0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182239" y="1772672"/>
            <a:ext cx="914400" cy="914400"/>
          </a:xfrm>
          <a:prstGeom prst="rect">
            <a:avLst/>
          </a:prstGeom>
        </p:spPr>
      </p:pic>
      <p:pic>
        <p:nvPicPr>
          <p:cNvPr id="70" name="Grafikk 69" descr="Foreleser kontur">
            <a:extLst>
              <a:ext uri="{FF2B5EF4-FFF2-40B4-BE49-F238E27FC236}">
                <a16:creationId xmlns:a16="http://schemas.microsoft.com/office/drawing/2014/main" id="{AA9F0180-A606-E6CF-7512-5564E01DBD0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764823" y="4832545"/>
            <a:ext cx="914400" cy="914400"/>
          </a:xfrm>
          <a:prstGeom prst="rect">
            <a:avLst/>
          </a:prstGeom>
        </p:spPr>
      </p:pic>
      <p:pic>
        <p:nvPicPr>
          <p:cNvPr id="72" name="Grafikk 71" descr="Klubbe kontur">
            <a:extLst>
              <a:ext uri="{FF2B5EF4-FFF2-40B4-BE49-F238E27FC236}">
                <a16:creationId xmlns:a16="http://schemas.microsoft.com/office/drawing/2014/main" id="{26ADBE10-6A7B-47D4-6F68-FC6FE3E6C6F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872045" y="4832545"/>
            <a:ext cx="914400" cy="914400"/>
          </a:xfrm>
          <a:prstGeom prst="rect">
            <a:avLst/>
          </a:prstGeom>
        </p:spPr>
      </p:pic>
      <p:pic>
        <p:nvPicPr>
          <p:cNvPr id="74" name="Grafikk 73" descr="Regn kontur">
            <a:extLst>
              <a:ext uri="{FF2B5EF4-FFF2-40B4-BE49-F238E27FC236}">
                <a16:creationId xmlns:a16="http://schemas.microsoft.com/office/drawing/2014/main" id="{DF680051-056C-55AB-B147-2666066981E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979267" y="4828669"/>
            <a:ext cx="914400" cy="914400"/>
          </a:xfrm>
          <a:prstGeom prst="rect">
            <a:avLst/>
          </a:prstGeom>
        </p:spPr>
      </p:pic>
      <p:pic>
        <p:nvPicPr>
          <p:cNvPr id="76" name="Grafikk 75" descr="Markør kontur">
            <a:extLst>
              <a:ext uri="{FF2B5EF4-FFF2-40B4-BE49-F238E27FC236}">
                <a16:creationId xmlns:a16="http://schemas.microsoft.com/office/drawing/2014/main" id="{5025F19C-A1F1-002B-27DF-508F5292BBE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086489" y="48286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422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95AA6-34BB-31E3-F1D0-9658EE3B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64D764E-53E0-420E-CFB8-A325F00C50E5}"/>
              </a:ext>
            </a:extLst>
          </p:cNvPr>
          <p:cNvSpPr txBox="1"/>
          <p:nvPr/>
        </p:nvSpPr>
        <p:spPr>
          <a:xfrm>
            <a:off x="7801451" y="3045552"/>
            <a:ext cx="337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Andre ikoner og elementer som kan benyttes i presentasjonen</a:t>
            </a:r>
          </a:p>
        </p:txBody>
      </p:sp>
      <p:pic>
        <p:nvPicPr>
          <p:cNvPr id="18" name="Grafikk 17" descr="Hjerne i hode kontur">
            <a:extLst>
              <a:ext uri="{FF2B5EF4-FFF2-40B4-BE49-F238E27FC236}">
                <a16:creationId xmlns:a16="http://schemas.microsoft.com/office/drawing/2014/main" id="{1A870F0B-B5EE-80D2-3EF3-2AD7F7CE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01" y="751329"/>
            <a:ext cx="914400" cy="914400"/>
          </a:xfrm>
          <a:prstGeom prst="rect">
            <a:avLst/>
          </a:prstGeom>
        </p:spPr>
      </p:pic>
      <p:pic>
        <p:nvPicPr>
          <p:cNvPr id="20" name="Grafikk 19" descr="Hjerne kontur">
            <a:extLst>
              <a:ext uri="{FF2B5EF4-FFF2-40B4-BE49-F238E27FC236}">
                <a16:creationId xmlns:a16="http://schemas.microsoft.com/office/drawing/2014/main" id="{4EB34D67-04C3-B8A8-1187-55F8382E0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7210" y="751329"/>
            <a:ext cx="914400" cy="914400"/>
          </a:xfrm>
          <a:prstGeom prst="rect">
            <a:avLst/>
          </a:prstGeom>
        </p:spPr>
      </p:pic>
      <p:pic>
        <p:nvPicPr>
          <p:cNvPr id="22" name="Grafikk 21" descr="Hjerte kontur">
            <a:extLst>
              <a:ext uri="{FF2B5EF4-FFF2-40B4-BE49-F238E27FC236}">
                <a16:creationId xmlns:a16="http://schemas.microsoft.com/office/drawing/2014/main" id="{1D9CB397-8EA6-FCB8-7FF9-97C925028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6819" y="751329"/>
            <a:ext cx="914400" cy="914400"/>
          </a:xfrm>
          <a:prstGeom prst="rect">
            <a:avLst/>
          </a:prstGeom>
        </p:spPr>
      </p:pic>
      <p:pic>
        <p:nvPicPr>
          <p:cNvPr id="24" name="Grafikk 23" descr="psykisk helse kontur">
            <a:extLst>
              <a:ext uri="{FF2B5EF4-FFF2-40B4-BE49-F238E27FC236}">
                <a16:creationId xmlns:a16="http://schemas.microsoft.com/office/drawing/2014/main" id="{C8CC0CBA-1CC6-B08A-C536-42F4B6208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6428" y="751329"/>
            <a:ext cx="914400" cy="914400"/>
          </a:xfrm>
          <a:prstGeom prst="rect">
            <a:avLst/>
          </a:prstGeom>
        </p:spPr>
      </p:pic>
      <p:pic>
        <p:nvPicPr>
          <p:cNvPr id="28" name="Grafikk 27" descr="Hjerteslag kontur">
            <a:extLst>
              <a:ext uri="{FF2B5EF4-FFF2-40B4-BE49-F238E27FC236}">
                <a16:creationId xmlns:a16="http://schemas.microsoft.com/office/drawing/2014/main" id="{62275D50-DAD8-8800-2671-DCF3F8988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601" y="1770664"/>
            <a:ext cx="914400" cy="914400"/>
          </a:xfrm>
          <a:prstGeom prst="rect">
            <a:avLst/>
          </a:prstGeom>
        </p:spPr>
      </p:pic>
      <p:pic>
        <p:nvPicPr>
          <p:cNvPr id="30" name="Grafikk 29" descr="Bøker kontur">
            <a:extLst>
              <a:ext uri="{FF2B5EF4-FFF2-40B4-BE49-F238E27FC236}">
                <a16:creationId xmlns:a16="http://schemas.microsoft.com/office/drawing/2014/main" id="{A1582D9C-EDC5-EFDA-AC5A-2337AF8248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76819" y="1770664"/>
            <a:ext cx="914400" cy="914400"/>
          </a:xfrm>
          <a:prstGeom prst="rect">
            <a:avLst/>
          </a:prstGeom>
        </p:spPr>
      </p:pic>
      <p:pic>
        <p:nvPicPr>
          <p:cNvPr id="32" name="Grafikk 31" descr="Lukket bok kontur">
            <a:extLst>
              <a:ext uri="{FF2B5EF4-FFF2-40B4-BE49-F238E27FC236}">
                <a16:creationId xmlns:a16="http://schemas.microsoft.com/office/drawing/2014/main" id="{908BE36A-A0CB-EA68-CA1F-D6AD33E97A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67547" y="1770664"/>
            <a:ext cx="914400" cy="914400"/>
          </a:xfrm>
          <a:prstGeom prst="rect">
            <a:avLst/>
          </a:prstGeom>
        </p:spPr>
      </p:pic>
      <p:pic>
        <p:nvPicPr>
          <p:cNvPr id="34" name="Grafikk 33" descr="Åpen bok kontur">
            <a:extLst>
              <a:ext uri="{FF2B5EF4-FFF2-40B4-BE49-F238E27FC236}">
                <a16:creationId xmlns:a16="http://schemas.microsoft.com/office/drawing/2014/main" id="{0BDF09A6-4953-58AB-EB95-31F891D81C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93313" y="1777461"/>
            <a:ext cx="914400" cy="914400"/>
          </a:xfrm>
          <a:prstGeom prst="rect">
            <a:avLst/>
          </a:prstGeom>
        </p:spPr>
      </p:pic>
      <p:pic>
        <p:nvPicPr>
          <p:cNvPr id="36" name="Grafikk 35" descr="Bøker på hylle kontur">
            <a:extLst>
              <a:ext uri="{FF2B5EF4-FFF2-40B4-BE49-F238E27FC236}">
                <a16:creationId xmlns:a16="http://schemas.microsoft.com/office/drawing/2014/main" id="{CCB04102-BF25-750F-5676-C601E7EBB3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86091" y="1770664"/>
            <a:ext cx="914400" cy="914400"/>
          </a:xfrm>
          <a:prstGeom prst="rect">
            <a:avLst/>
          </a:prstGeom>
        </p:spPr>
      </p:pic>
      <p:pic>
        <p:nvPicPr>
          <p:cNvPr id="38" name="Grafikk 37" descr="Navneskilt til ansatte kontur">
            <a:extLst>
              <a:ext uri="{FF2B5EF4-FFF2-40B4-BE49-F238E27FC236}">
                <a16:creationId xmlns:a16="http://schemas.microsoft.com/office/drawing/2014/main" id="{674E4B1C-18FC-47B0-EC0A-F03DC641E7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67210" y="2789999"/>
            <a:ext cx="914400" cy="914400"/>
          </a:xfrm>
          <a:prstGeom prst="rect">
            <a:avLst/>
          </a:prstGeom>
        </p:spPr>
      </p:pic>
      <p:pic>
        <p:nvPicPr>
          <p:cNvPr id="40" name="Grafikk 39" descr="Penger kontur">
            <a:extLst>
              <a:ext uri="{FF2B5EF4-FFF2-40B4-BE49-F238E27FC236}">
                <a16:creationId xmlns:a16="http://schemas.microsoft.com/office/drawing/2014/main" id="{A4961E46-5094-6DB2-8DAC-0725781688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6091" y="2789999"/>
            <a:ext cx="914400" cy="914400"/>
          </a:xfrm>
          <a:prstGeom prst="rect">
            <a:avLst/>
          </a:prstGeom>
        </p:spPr>
      </p:pic>
      <p:pic>
        <p:nvPicPr>
          <p:cNvPr id="42" name="Grafikk 41" descr="Mynter kontur">
            <a:extLst>
              <a:ext uri="{FF2B5EF4-FFF2-40B4-BE49-F238E27FC236}">
                <a16:creationId xmlns:a16="http://schemas.microsoft.com/office/drawing/2014/main" id="{7DBE4878-5F8E-0DBE-75CE-D9C23843A4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76819" y="2789999"/>
            <a:ext cx="914400" cy="914400"/>
          </a:xfrm>
          <a:prstGeom prst="rect">
            <a:avLst/>
          </a:prstGeom>
        </p:spPr>
      </p:pic>
      <p:pic>
        <p:nvPicPr>
          <p:cNvPr id="46" name="Grafikk 45" descr="Timeglass 60% kontur">
            <a:extLst>
              <a:ext uri="{FF2B5EF4-FFF2-40B4-BE49-F238E27FC236}">
                <a16:creationId xmlns:a16="http://schemas.microsoft.com/office/drawing/2014/main" id="{8A9523A8-D1C9-4C4F-F33D-7FBEB6E68EA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7601" y="3809334"/>
            <a:ext cx="914400" cy="914400"/>
          </a:xfrm>
          <a:prstGeom prst="rect">
            <a:avLst/>
          </a:prstGeom>
        </p:spPr>
      </p:pic>
      <p:pic>
        <p:nvPicPr>
          <p:cNvPr id="50" name="Grafikk 49" descr="Megafon kontur">
            <a:extLst>
              <a:ext uri="{FF2B5EF4-FFF2-40B4-BE49-F238E27FC236}">
                <a16:creationId xmlns:a16="http://schemas.microsoft.com/office/drawing/2014/main" id="{EEDBB425-89C2-2591-6425-BF60EC8F98F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67210" y="3809334"/>
            <a:ext cx="914400" cy="914400"/>
          </a:xfrm>
          <a:prstGeom prst="rect">
            <a:avLst/>
          </a:prstGeom>
        </p:spPr>
      </p:pic>
      <p:pic>
        <p:nvPicPr>
          <p:cNvPr id="52" name="Grafikk 51" descr="Åpen dør kontur">
            <a:extLst>
              <a:ext uri="{FF2B5EF4-FFF2-40B4-BE49-F238E27FC236}">
                <a16:creationId xmlns:a16="http://schemas.microsoft.com/office/drawing/2014/main" id="{2B73B4C9-6FE6-6424-9D5C-6E7FEF42597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57601" y="2789999"/>
            <a:ext cx="914400" cy="914400"/>
          </a:xfrm>
          <a:prstGeom prst="rect">
            <a:avLst/>
          </a:prstGeom>
        </p:spPr>
      </p:pic>
      <p:pic>
        <p:nvPicPr>
          <p:cNvPr id="54" name="Grafikk 53" descr="Eksponentiell graf kontur">
            <a:extLst>
              <a:ext uri="{FF2B5EF4-FFF2-40B4-BE49-F238E27FC236}">
                <a16:creationId xmlns:a16="http://schemas.microsoft.com/office/drawing/2014/main" id="{3B32E0E0-A5C7-7315-E413-8B6EBD3CF87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096037" y="751329"/>
            <a:ext cx="914400" cy="914400"/>
          </a:xfrm>
          <a:prstGeom prst="rect">
            <a:avLst/>
          </a:prstGeom>
        </p:spPr>
      </p:pic>
      <p:pic>
        <p:nvPicPr>
          <p:cNvPr id="56" name="Grafikk 55" descr="Lineær graf kontur">
            <a:extLst>
              <a:ext uri="{FF2B5EF4-FFF2-40B4-BE49-F238E27FC236}">
                <a16:creationId xmlns:a16="http://schemas.microsoft.com/office/drawing/2014/main" id="{784B69D4-302A-EB03-4149-999BDA0E4FA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05646" y="751329"/>
            <a:ext cx="914400" cy="914400"/>
          </a:xfrm>
          <a:prstGeom prst="rect">
            <a:avLst/>
          </a:prstGeom>
        </p:spPr>
      </p:pic>
      <p:pic>
        <p:nvPicPr>
          <p:cNvPr id="58" name="Grafikk 57" descr="Seng kontur">
            <a:extLst>
              <a:ext uri="{FF2B5EF4-FFF2-40B4-BE49-F238E27FC236}">
                <a16:creationId xmlns:a16="http://schemas.microsoft.com/office/drawing/2014/main" id="{EE9AC670-3EE2-156D-7980-72CDFEEB7E8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93313" y="2796419"/>
            <a:ext cx="914400" cy="914400"/>
          </a:xfrm>
          <a:prstGeom prst="rect">
            <a:avLst/>
          </a:prstGeom>
        </p:spPr>
      </p:pic>
      <p:pic>
        <p:nvPicPr>
          <p:cNvPr id="60" name="Grafikk 59" descr="Skål kontur">
            <a:extLst>
              <a:ext uri="{FF2B5EF4-FFF2-40B4-BE49-F238E27FC236}">
                <a16:creationId xmlns:a16="http://schemas.microsoft.com/office/drawing/2014/main" id="{5F180EA7-6218-5BD8-8213-5DF97EA2677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874432" y="3809334"/>
            <a:ext cx="914400" cy="914400"/>
          </a:xfrm>
          <a:prstGeom prst="rect">
            <a:avLst/>
          </a:prstGeom>
        </p:spPr>
      </p:pic>
      <p:pic>
        <p:nvPicPr>
          <p:cNvPr id="62" name="Grafikk 61" descr="Knyttneve kontur">
            <a:extLst>
              <a:ext uri="{FF2B5EF4-FFF2-40B4-BE49-F238E27FC236}">
                <a16:creationId xmlns:a16="http://schemas.microsoft.com/office/drawing/2014/main" id="{47F0BC31-B28D-2045-9F28-975EBC34923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86091" y="3809334"/>
            <a:ext cx="914400" cy="914400"/>
          </a:xfrm>
          <a:prstGeom prst="rect">
            <a:avLst/>
          </a:prstGeom>
        </p:spPr>
      </p:pic>
      <p:pic>
        <p:nvPicPr>
          <p:cNvPr id="64" name="Grafikk 63" descr="Klappende hender kontur">
            <a:extLst>
              <a:ext uri="{FF2B5EF4-FFF2-40B4-BE49-F238E27FC236}">
                <a16:creationId xmlns:a16="http://schemas.microsoft.com/office/drawing/2014/main" id="{8277612A-7D66-4881-F8D9-2BEF677A9E7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093313" y="3822551"/>
            <a:ext cx="914400" cy="914400"/>
          </a:xfrm>
          <a:prstGeom prst="rect">
            <a:avLst/>
          </a:prstGeom>
        </p:spPr>
      </p:pic>
      <p:pic>
        <p:nvPicPr>
          <p:cNvPr id="66" name="Grafikk 65" descr="Håndtrykk kontur">
            <a:extLst>
              <a:ext uri="{FF2B5EF4-FFF2-40B4-BE49-F238E27FC236}">
                <a16:creationId xmlns:a16="http://schemas.microsoft.com/office/drawing/2014/main" id="{3916B6CB-ACE9-8F7D-FC02-AD11246471F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57601" y="4832545"/>
            <a:ext cx="914400" cy="914400"/>
          </a:xfrm>
          <a:prstGeom prst="rect">
            <a:avLst/>
          </a:prstGeom>
        </p:spPr>
      </p:pic>
      <p:pic>
        <p:nvPicPr>
          <p:cNvPr id="68" name="Grafikk 67" descr="Chat kontur">
            <a:extLst>
              <a:ext uri="{FF2B5EF4-FFF2-40B4-BE49-F238E27FC236}">
                <a16:creationId xmlns:a16="http://schemas.microsoft.com/office/drawing/2014/main" id="{4420D7C1-6116-A7DF-E3C9-E808B6FC788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82239" y="1772672"/>
            <a:ext cx="914400" cy="914400"/>
          </a:xfrm>
          <a:prstGeom prst="rect">
            <a:avLst/>
          </a:prstGeom>
        </p:spPr>
      </p:pic>
      <p:pic>
        <p:nvPicPr>
          <p:cNvPr id="70" name="Grafikk 69" descr="Foreleser kontur">
            <a:extLst>
              <a:ext uri="{FF2B5EF4-FFF2-40B4-BE49-F238E27FC236}">
                <a16:creationId xmlns:a16="http://schemas.microsoft.com/office/drawing/2014/main" id="{61FEE19B-F0E3-EC66-2055-374C4EF9483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764823" y="4832545"/>
            <a:ext cx="914400" cy="914400"/>
          </a:xfrm>
          <a:prstGeom prst="rect">
            <a:avLst/>
          </a:prstGeom>
        </p:spPr>
      </p:pic>
      <p:pic>
        <p:nvPicPr>
          <p:cNvPr id="72" name="Grafikk 71" descr="Klubbe kontur">
            <a:extLst>
              <a:ext uri="{FF2B5EF4-FFF2-40B4-BE49-F238E27FC236}">
                <a16:creationId xmlns:a16="http://schemas.microsoft.com/office/drawing/2014/main" id="{808B7D9C-4581-7B59-C890-073F514CFBF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872045" y="4832545"/>
            <a:ext cx="914400" cy="914400"/>
          </a:xfrm>
          <a:prstGeom prst="rect">
            <a:avLst/>
          </a:prstGeom>
        </p:spPr>
      </p:pic>
      <p:pic>
        <p:nvPicPr>
          <p:cNvPr id="74" name="Grafikk 73" descr="Regn kontur">
            <a:extLst>
              <a:ext uri="{FF2B5EF4-FFF2-40B4-BE49-F238E27FC236}">
                <a16:creationId xmlns:a16="http://schemas.microsoft.com/office/drawing/2014/main" id="{444EC9C7-45EC-55F8-0084-A0C7D1A378F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979267" y="4828669"/>
            <a:ext cx="914400" cy="914400"/>
          </a:xfrm>
          <a:prstGeom prst="rect">
            <a:avLst/>
          </a:prstGeom>
        </p:spPr>
      </p:pic>
      <p:pic>
        <p:nvPicPr>
          <p:cNvPr id="76" name="Grafikk 75" descr="Markør kontur">
            <a:extLst>
              <a:ext uri="{FF2B5EF4-FFF2-40B4-BE49-F238E27FC236}">
                <a16:creationId xmlns:a16="http://schemas.microsoft.com/office/drawing/2014/main" id="{70BF7F83-D929-3F50-6C97-C9B1D5420EB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5086489" y="4828669"/>
            <a:ext cx="914400" cy="914400"/>
          </a:xfrm>
          <a:prstGeom prst="rect">
            <a:avLst/>
          </a:prstGeom>
        </p:spPr>
      </p:pic>
      <p:pic>
        <p:nvPicPr>
          <p:cNvPr id="5" name="Bilde 4" descr="Et bilde som inneholder logo, clip art&#10;&#10;KI-generert innhold kan være feil.">
            <a:extLst>
              <a:ext uri="{FF2B5EF4-FFF2-40B4-BE49-F238E27FC236}">
                <a16:creationId xmlns:a16="http://schemas.microsoft.com/office/drawing/2014/main" id="{86CCC3E1-C609-42F8-7869-B5520EF485A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801451" y="5023069"/>
            <a:ext cx="720000" cy="72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08875D6-9A32-B820-27AD-DF7ACE55166A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801451" y="4144130"/>
            <a:ext cx="720000" cy="720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79D2890-E3A7-0FA5-7AF6-C14D8D2953D8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539920" y="4144130"/>
            <a:ext cx="720000" cy="720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E067633-91BD-4BF2-5FE7-4AB3EB7C067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714274" y="4144130"/>
            <a:ext cx="720000" cy="7200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4FDBDA7C-3DFB-51D6-CA04-C589BCFD69DA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627097" y="4144130"/>
            <a:ext cx="720000" cy="72000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D773B4FE-644C-60AD-88D8-7D9DBAC98C4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714274" y="5023069"/>
            <a:ext cx="720000" cy="72000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526BF01-6B6D-2F36-4FF4-FA79C8C2860C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627097" y="50230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3AEF7F-CC01-22B6-5173-98233CE3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4"/>
            <a:ext cx="10515600" cy="864435"/>
          </a:xfrm>
        </p:spPr>
        <p:txBody>
          <a:bodyPr>
            <a:normAutofit/>
          </a:bodyPr>
          <a:lstStyle/>
          <a:p>
            <a:r>
              <a:rPr lang="nb-NO" sz="3600" dirty="0"/>
              <a:t>Hovedfarger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116156B-8DCB-10AC-9F10-602E5F7AD21C}"/>
              </a:ext>
            </a:extLst>
          </p:cNvPr>
          <p:cNvSpPr>
            <a:spLocks noChangeAspect="1"/>
          </p:cNvSpPr>
          <p:nvPr/>
        </p:nvSpPr>
        <p:spPr>
          <a:xfrm>
            <a:off x="838200" y="1629000"/>
            <a:ext cx="1620000" cy="1620000"/>
          </a:xfrm>
          <a:prstGeom prst="ellipse">
            <a:avLst/>
          </a:prstGeom>
          <a:solidFill>
            <a:srgbClr val="004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#004225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49E2D59-D093-0CB6-9E97-B0C382F53678}"/>
              </a:ext>
            </a:extLst>
          </p:cNvPr>
          <p:cNvSpPr>
            <a:spLocks noChangeAspect="1"/>
          </p:cNvSpPr>
          <p:nvPr/>
        </p:nvSpPr>
        <p:spPr>
          <a:xfrm>
            <a:off x="2645780" y="1629000"/>
            <a:ext cx="1620000" cy="1620000"/>
          </a:xfrm>
          <a:prstGeom prst="ellipse">
            <a:avLst/>
          </a:prstGeom>
          <a:solidFill>
            <a:srgbClr val="238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#238255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3CA2FE-2AB3-0A68-CC13-6F8632CCB934}"/>
              </a:ext>
            </a:extLst>
          </p:cNvPr>
          <p:cNvSpPr>
            <a:spLocks noChangeAspect="1"/>
          </p:cNvSpPr>
          <p:nvPr/>
        </p:nvSpPr>
        <p:spPr>
          <a:xfrm>
            <a:off x="4453360" y="1629000"/>
            <a:ext cx="1620000" cy="1620000"/>
          </a:xfrm>
          <a:prstGeom prst="ellipse">
            <a:avLst/>
          </a:prstGeom>
          <a:solidFill>
            <a:srgbClr val="A2D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0422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#a2d6bc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442EA8-74AE-9F41-2529-94DE43D975A5}"/>
              </a:ext>
            </a:extLst>
          </p:cNvPr>
          <p:cNvSpPr>
            <a:spLocks noChangeAspect="1"/>
          </p:cNvSpPr>
          <p:nvPr/>
        </p:nvSpPr>
        <p:spPr>
          <a:xfrm>
            <a:off x="6260940" y="1629000"/>
            <a:ext cx="1620000" cy="1620000"/>
          </a:xfrm>
          <a:prstGeom prst="ellipse">
            <a:avLst/>
          </a:prstGeom>
          <a:solidFill>
            <a:srgbClr val="E7ED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0422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#e7edea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7F59CE-BDDB-B6AD-8856-188B712EB2D8}"/>
              </a:ext>
            </a:extLst>
          </p:cNvPr>
          <p:cNvSpPr>
            <a:spLocks noChangeAspect="1"/>
          </p:cNvSpPr>
          <p:nvPr/>
        </p:nvSpPr>
        <p:spPr>
          <a:xfrm>
            <a:off x="838200" y="4362557"/>
            <a:ext cx="1620000" cy="1620000"/>
          </a:xfrm>
          <a:prstGeom prst="ellipse">
            <a:avLst/>
          </a:prstGeom>
          <a:solidFill>
            <a:srgbClr val="264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#264d7d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409095C-B2F2-E8A1-2792-2578DF8E3062}"/>
              </a:ext>
            </a:extLst>
          </p:cNvPr>
          <p:cNvSpPr>
            <a:spLocks noChangeAspect="1"/>
          </p:cNvSpPr>
          <p:nvPr/>
        </p:nvSpPr>
        <p:spPr>
          <a:xfrm>
            <a:off x="2645780" y="4362557"/>
            <a:ext cx="1620000" cy="1620000"/>
          </a:xfrm>
          <a:prstGeom prst="ellipse">
            <a:avLst/>
          </a:prstGeom>
          <a:solidFill>
            <a:srgbClr val="487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#4877a5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A82C8F6-CFDD-89C9-C628-6190DAD055D1}"/>
              </a:ext>
            </a:extLst>
          </p:cNvPr>
          <p:cNvSpPr>
            <a:spLocks noChangeAspect="1"/>
          </p:cNvSpPr>
          <p:nvPr/>
        </p:nvSpPr>
        <p:spPr>
          <a:xfrm>
            <a:off x="4453360" y="4362557"/>
            <a:ext cx="1620000" cy="1620000"/>
          </a:xfrm>
          <a:prstGeom prst="ellipse">
            <a:avLst/>
          </a:prstGeom>
          <a:solidFill>
            <a:srgbClr val="AE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264D7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#aecde6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C1D234-13AA-6AF3-70E7-F9869C31BC76}"/>
              </a:ext>
            </a:extLst>
          </p:cNvPr>
          <p:cNvSpPr>
            <a:spLocks noChangeAspect="1"/>
          </p:cNvSpPr>
          <p:nvPr/>
        </p:nvSpPr>
        <p:spPr>
          <a:xfrm>
            <a:off x="6260940" y="4362557"/>
            <a:ext cx="1620000" cy="1620000"/>
          </a:xfrm>
          <a:prstGeom prst="ellipse">
            <a:avLst/>
          </a:prstGeom>
          <a:solidFill>
            <a:srgbClr val="E0E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264D7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#e0eaf5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CAD41C0-9AE9-2629-4B53-44746ED870BA}"/>
              </a:ext>
            </a:extLst>
          </p:cNvPr>
          <p:cNvSpPr txBox="1"/>
          <p:nvPr/>
        </p:nvSpPr>
        <p:spPr>
          <a:xfrm>
            <a:off x="838200" y="3659249"/>
            <a:ext cx="2865699" cy="492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2600" dirty="0">
                <a:solidFill>
                  <a:srgbClr val="0042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Sekundærfarger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A9E5D1-8256-3806-25EE-5DBF00AF6C92}"/>
              </a:ext>
            </a:extLst>
          </p:cNvPr>
          <p:cNvSpPr txBox="1"/>
          <p:nvPr/>
        </p:nvSpPr>
        <p:spPr>
          <a:xfrm>
            <a:off x="8345349" y="1629000"/>
            <a:ext cx="3159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Vår digitale hovedfarge er mørkegrønn. I tillegg har vi tre nyanser av lysegrønn som kan benyttes som kontrastfarger. </a:t>
            </a:r>
          </a:p>
          <a:p>
            <a:endParaRPr lang="nb-NO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nb-NO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Om du skal lage et diagram eller en tabell og har behov for flere farger, kan du benytte deg av sekundær-fargene. </a:t>
            </a:r>
          </a:p>
          <a:p>
            <a:endParaRPr lang="nb-NO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nb-NO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at presentasjonen skal oppleves ryddig og oversiktlig, oppfordres det sterkt til å begrense fargebruk til disse palettene. Farger er ment for å forsterke budskapet ditt, og ikke stjele fokus fra det som blir sagt.</a:t>
            </a:r>
          </a:p>
        </p:txBody>
      </p:sp>
    </p:spTree>
    <p:extLst>
      <p:ext uri="{BB962C8B-B14F-4D97-AF65-F5344CB8AC3E}">
        <p14:creationId xmlns:p14="http://schemas.microsoft.com/office/powerpoint/2010/main" val="123913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sykologforeningen grønn">
      <a:dk1>
        <a:srgbClr val="000000"/>
      </a:dk1>
      <a:lt1>
        <a:srgbClr val="FFFFFF"/>
      </a:lt1>
      <a:dk2>
        <a:srgbClr val="004124"/>
      </a:dk2>
      <a:lt2>
        <a:srgbClr val="E7EDEA"/>
      </a:lt2>
      <a:accent1>
        <a:srgbClr val="12613C"/>
      </a:accent1>
      <a:accent2>
        <a:srgbClr val="238255"/>
      </a:accent2>
      <a:accent3>
        <a:srgbClr val="61AC88"/>
      </a:accent3>
      <a:accent4>
        <a:srgbClr val="A2D6BC"/>
      </a:accent4>
      <a:accent5>
        <a:srgbClr val="C3E2D3"/>
      </a:accent5>
      <a:accent6>
        <a:srgbClr val="E7EDEA"/>
      </a:accent6>
      <a:hlink>
        <a:srgbClr val="264D7D"/>
      </a:hlink>
      <a:folHlink>
        <a:srgbClr val="4877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PowerPoint 2026" id="{43F00E83-329C-9B4D-B14E-A4AC3CACC2CC}" vid="{6FA98E2F-7B19-9042-9F14-3870AD1B52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0C161A-E73A-5B44-AE68-14126D0ED9E7}">
  <we:reference id="wa200003157" version="1.0.0.0" store="nb-NO" storeType="OMEX"/>
  <we:alternateReferences>
    <we:reference id="WA200003157" version="1.0.0.0" store="WA20000315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8E2D29410534C9AA2556B79D62E16" ma:contentTypeVersion="4" ma:contentTypeDescription="Create a new document." ma:contentTypeScope="" ma:versionID="1edb5a8f366d2f6db2d1dd2e54d42de6">
  <xsd:schema xmlns:xsd="http://www.w3.org/2001/XMLSchema" xmlns:xs="http://www.w3.org/2001/XMLSchema" xmlns:p="http://schemas.microsoft.com/office/2006/metadata/properties" xmlns:ns2="0c2c7759-fee2-4a92-8c24-015eeb40b2d3" targetNamespace="http://schemas.microsoft.com/office/2006/metadata/properties" ma:root="true" ma:fieldsID="e19d8cb71aa1d89bd0bf36520f073d4c" ns2:_="">
    <xsd:import namespace="0c2c7759-fee2-4a92-8c24-015eeb40b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c7759-fee2-4a92-8c24-015eeb40b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63B34-5F39-4EFC-BDB3-62F757C9D8E3}">
  <ds:schemaRefs>
    <ds:schemaRef ds:uri="http://www.w3.org/XML/1998/namespace"/>
    <ds:schemaRef ds:uri="83b20aac-59b3-4b4e-ae71-5955cae519c7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a381604-9e61-4131-8edb-6dceaff5b99b"/>
  </ds:schemaRefs>
</ds:datastoreItem>
</file>

<file path=customXml/itemProps2.xml><?xml version="1.0" encoding="utf-8"?>
<ds:datastoreItem xmlns:ds="http://schemas.openxmlformats.org/officeDocument/2006/customXml" ds:itemID="{F72B39B7-62EF-48A4-ADEA-B3BBABB4C7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0269B-1917-418F-A70A-FE1C1BB1D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c7759-fee2-4a92-8c24-015eeb40b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138</Words>
  <Application>Microsoft Macintosh PowerPoint</Application>
  <PresentationFormat>Widescreen</PresentationFormat>
  <Paragraphs>19</Paragraphs>
  <Slides>8</Slides>
  <Notes>0</Notes>
  <HiddenSlides>5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Segoe UI Semibold</vt:lpstr>
      <vt:lpstr>Segoe UI Semilight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Hovedfarger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Karine Lindholm Liland</dc:creator>
  <cp:lastModifiedBy>Lise Lotte Monsen</cp:lastModifiedBy>
  <cp:revision>33</cp:revision>
  <dcterms:created xsi:type="dcterms:W3CDTF">2024-09-13T07:29:29Z</dcterms:created>
  <dcterms:modified xsi:type="dcterms:W3CDTF">2026-01-08T13:34:52Z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0x010100AAF8E2D29410534C9AA2556B79D62E16</vt:lpwstr>
  </property>
  <property fmtid="{D5CDD505-2E9C-101B-9397-08002B2CF9AE}" pid="3" name="MediaServiceImageTags">
    <vt:lpwstr/>
  </property>
  <property fmtid="{D5CDD505-2E9C-101B-9397-08002B2CF9AE}" pid="4" name="Order">
    <vt:r8>9947100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Hyperkobling">
    <vt:lpwstr>, </vt:lpwstr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